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34"/>
  </p:notesMasterIdLst>
  <p:sldIdLst>
    <p:sldId id="307" r:id="rId2"/>
    <p:sldId id="337" r:id="rId3"/>
    <p:sldId id="341" r:id="rId4"/>
    <p:sldId id="342" r:id="rId5"/>
    <p:sldId id="343" r:id="rId6"/>
    <p:sldId id="344" r:id="rId7"/>
    <p:sldId id="345" r:id="rId8"/>
    <p:sldId id="346" r:id="rId9"/>
    <p:sldId id="347" r:id="rId10"/>
    <p:sldId id="348" r:id="rId11"/>
    <p:sldId id="349" r:id="rId12"/>
    <p:sldId id="350" r:id="rId13"/>
    <p:sldId id="351" r:id="rId14"/>
    <p:sldId id="352" r:id="rId15"/>
    <p:sldId id="353" r:id="rId16"/>
    <p:sldId id="354" r:id="rId17"/>
    <p:sldId id="355" r:id="rId18"/>
    <p:sldId id="356" r:id="rId19"/>
    <p:sldId id="357" r:id="rId20"/>
    <p:sldId id="358" r:id="rId21"/>
    <p:sldId id="359" r:id="rId22"/>
    <p:sldId id="360" r:id="rId23"/>
    <p:sldId id="361" r:id="rId24"/>
    <p:sldId id="362" r:id="rId25"/>
    <p:sldId id="363" r:id="rId26"/>
    <p:sldId id="364" r:id="rId27"/>
    <p:sldId id="365" r:id="rId28"/>
    <p:sldId id="366" r:id="rId29"/>
    <p:sldId id="367" r:id="rId30"/>
    <p:sldId id="368" r:id="rId31"/>
    <p:sldId id="340" r:id="rId32"/>
    <p:sldId id="305" r:id="rId33"/>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66"/>
    <a:srgbClr val="FF99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742" autoAdjust="0"/>
    <p:restoredTop sz="95882" autoAdjust="0"/>
  </p:normalViewPr>
  <p:slideViewPr>
    <p:cSldViewPr>
      <p:cViewPr varScale="1">
        <p:scale>
          <a:sx n="144" d="100"/>
          <a:sy n="144" d="100"/>
        </p:scale>
        <p:origin x="102" y="10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9557509-5BC1-4E4A-96D8-803B7A4F2E6B}" type="doc">
      <dgm:prSet loTypeId="urn:microsoft.com/office/officeart/2005/8/layout/chart3" loCatId="cycle" qsTypeId="urn:microsoft.com/office/officeart/2005/8/quickstyle/simple1" qsCatId="simple" csTypeId="urn:microsoft.com/office/officeart/2005/8/colors/accent1_5" csCatId="accent1" phldr="1"/>
      <dgm:spPr/>
    </dgm:pt>
    <dgm:pt modelId="{31450FA7-78DF-4C10-8DDC-FC7AE70E22B7}">
      <dgm:prSet phldrT="[Text]"/>
      <dgm:spPr>
        <a:solidFill>
          <a:srgbClr val="00188F"/>
        </a:solidFill>
      </dgm:spPr>
      <dgm:t>
        <a:bodyPr/>
        <a:lstStyle/>
        <a:p>
          <a:endParaRPr lang="en-US" dirty="0"/>
        </a:p>
      </dgm:t>
    </dgm:pt>
    <dgm:pt modelId="{E41D74DC-4F96-4946-AF96-A1005EAEDD42}" type="sibTrans" cxnId="{868FD789-A30F-4D17-ABF3-31D3F5B44788}">
      <dgm:prSet/>
      <dgm:spPr/>
      <dgm:t>
        <a:bodyPr/>
        <a:lstStyle/>
        <a:p>
          <a:endParaRPr lang="en-US"/>
        </a:p>
      </dgm:t>
    </dgm:pt>
    <dgm:pt modelId="{4031678B-DAA3-4014-BEDE-93CC4A4DE557}" type="parTrans" cxnId="{868FD789-A30F-4D17-ABF3-31D3F5B44788}">
      <dgm:prSet/>
      <dgm:spPr/>
      <dgm:t>
        <a:bodyPr/>
        <a:lstStyle/>
        <a:p>
          <a:endParaRPr lang="en-US"/>
        </a:p>
      </dgm:t>
    </dgm:pt>
    <dgm:pt modelId="{CBC0E0F5-938D-46D3-A268-FB6EAAA84864}">
      <dgm:prSet phldrT="[Text]"/>
      <dgm:spPr>
        <a:solidFill>
          <a:srgbClr val="00188F"/>
        </a:solidFill>
      </dgm:spPr>
      <dgm:t>
        <a:bodyPr/>
        <a:lstStyle/>
        <a:p>
          <a:endParaRPr lang="en-US" dirty="0"/>
        </a:p>
      </dgm:t>
    </dgm:pt>
    <dgm:pt modelId="{212EE44B-5235-4DC7-83BA-40D9D357BF9F}" type="sibTrans" cxnId="{10318B33-7CA2-4136-9187-2A9E9FDA398A}">
      <dgm:prSet/>
      <dgm:spPr/>
      <dgm:t>
        <a:bodyPr/>
        <a:lstStyle/>
        <a:p>
          <a:endParaRPr lang="en-US"/>
        </a:p>
      </dgm:t>
    </dgm:pt>
    <dgm:pt modelId="{3D03719B-8DDC-4540-9522-2850CEFF7DA7}" type="parTrans" cxnId="{10318B33-7CA2-4136-9187-2A9E9FDA398A}">
      <dgm:prSet/>
      <dgm:spPr/>
      <dgm:t>
        <a:bodyPr/>
        <a:lstStyle/>
        <a:p>
          <a:endParaRPr lang="en-US"/>
        </a:p>
      </dgm:t>
    </dgm:pt>
    <dgm:pt modelId="{1332526E-A2A5-4ABF-83EE-856915AEA525}">
      <dgm:prSet phldrT="[Text]"/>
      <dgm:spPr>
        <a:solidFill>
          <a:srgbClr val="00188F"/>
        </a:solidFill>
      </dgm:spPr>
      <dgm:t>
        <a:bodyPr/>
        <a:lstStyle/>
        <a:p>
          <a:endParaRPr lang="en-US" dirty="0"/>
        </a:p>
      </dgm:t>
    </dgm:pt>
    <dgm:pt modelId="{FE60DA7A-36AA-4BB5-A04F-B191BEF7CBDF}" type="sibTrans" cxnId="{464CBD54-EE1D-4AF5-B8DB-F77DD1DA7556}">
      <dgm:prSet/>
      <dgm:spPr/>
      <dgm:t>
        <a:bodyPr/>
        <a:lstStyle/>
        <a:p>
          <a:endParaRPr lang="en-US"/>
        </a:p>
      </dgm:t>
    </dgm:pt>
    <dgm:pt modelId="{4AAA8F84-E9F1-4E01-97B2-76A38B74138F}" type="parTrans" cxnId="{464CBD54-EE1D-4AF5-B8DB-F77DD1DA7556}">
      <dgm:prSet/>
      <dgm:spPr/>
      <dgm:t>
        <a:bodyPr/>
        <a:lstStyle/>
        <a:p>
          <a:endParaRPr lang="en-US"/>
        </a:p>
      </dgm:t>
    </dgm:pt>
    <dgm:pt modelId="{4ED783A4-12AC-4EA1-9ADA-2D6ED031B3CF}">
      <dgm:prSet phldrT="[Text]"/>
      <dgm:spPr>
        <a:solidFill>
          <a:srgbClr val="00188F"/>
        </a:solidFill>
      </dgm:spPr>
      <dgm:t>
        <a:bodyPr/>
        <a:lstStyle/>
        <a:p>
          <a:endParaRPr lang="en-US" dirty="0"/>
        </a:p>
      </dgm:t>
    </dgm:pt>
    <dgm:pt modelId="{A4A83A6A-14CC-48F8-BA5D-279C69F1E9CC}" type="sibTrans" cxnId="{979E32BF-EB08-4356-854D-C8577B099361}">
      <dgm:prSet/>
      <dgm:spPr/>
      <dgm:t>
        <a:bodyPr/>
        <a:lstStyle/>
        <a:p>
          <a:endParaRPr lang="en-US"/>
        </a:p>
      </dgm:t>
    </dgm:pt>
    <dgm:pt modelId="{086B14AC-3730-4660-B625-4B9B13144D45}" type="parTrans" cxnId="{979E32BF-EB08-4356-854D-C8577B099361}">
      <dgm:prSet/>
      <dgm:spPr/>
      <dgm:t>
        <a:bodyPr/>
        <a:lstStyle/>
        <a:p>
          <a:endParaRPr lang="en-US"/>
        </a:p>
      </dgm:t>
    </dgm:pt>
    <dgm:pt modelId="{A8793DB5-CD17-44B6-B3EE-C361D941EE5B}">
      <dgm:prSet phldrT="[Text]"/>
      <dgm:spPr>
        <a:solidFill>
          <a:srgbClr val="00188F"/>
        </a:solidFill>
      </dgm:spPr>
      <dgm:t>
        <a:bodyPr/>
        <a:lstStyle/>
        <a:p>
          <a:endParaRPr lang="en-US" dirty="0"/>
        </a:p>
      </dgm:t>
    </dgm:pt>
    <dgm:pt modelId="{018DEB59-33E7-4431-988C-AC072FFAA1DE}" type="sibTrans" cxnId="{1892EF5C-EA38-4A23-985D-D26F3CEA4555}">
      <dgm:prSet/>
      <dgm:spPr/>
      <dgm:t>
        <a:bodyPr/>
        <a:lstStyle/>
        <a:p>
          <a:endParaRPr lang="en-US"/>
        </a:p>
      </dgm:t>
    </dgm:pt>
    <dgm:pt modelId="{24860D9B-F414-49A9-86C5-3BB66A69F189}" type="parTrans" cxnId="{1892EF5C-EA38-4A23-985D-D26F3CEA4555}">
      <dgm:prSet/>
      <dgm:spPr/>
      <dgm:t>
        <a:bodyPr/>
        <a:lstStyle/>
        <a:p>
          <a:endParaRPr lang="en-US"/>
        </a:p>
      </dgm:t>
    </dgm:pt>
    <dgm:pt modelId="{82C3D154-9931-40BB-8E1F-08234A5BCF9B}">
      <dgm:prSet phldrT="[Text]"/>
      <dgm:spPr>
        <a:solidFill>
          <a:srgbClr val="00188F"/>
        </a:solidFill>
      </dgm:spPr>
      <dgm:t>
        <a:bodyPr/>
        <a:lstStyle/>
        <a:p>
          <a:endParaRPr lang="en-US" dirty="0"/>
        </a:p>
      </dgm:t>
    </dgm:pt>
    <dgm:pt modelId="{EB2B8946-3A69-403A-AB74-0D6C8E913E9F}" type="sibTrans" cxnId="{2CAC23AC-DD2D-4900-ACFF-9C9DDDC8FB5B}">
      <dgm:prSet/>
      <dgm:spPr/>
      <dgm:t>
        <a:bodyPr/>
        <a:lstStyle/>
        <a:p>
          <a:endParaRPr lang="en-US"/>
        </a:p>
      </dgm:t>
    </dgm:pt>
    <dgm:pt modelId="{479B62D7-019F-4819-B79C-6E271D0C033A}" type="parTrans" cxnId="{2CAC23AC-DD2D-4900-ACFF-9C9DDDC8FB5B}">
      <dgm:prSet/>
      <dgm:spPr/>
      <dgm:t>
        <a:bodyPr/>
        <a:lstStyle/>
        <a:p>
          <a:endParaRPr lang="en-US"/>
        </a:p>
      </dgm:t>
    </dgm:pt>
    <dgm:pt modelId="{E8D7E571-1B69-4553-931B-9C71F837AFF1}" type="pres">
      <dgm:prSet presAssocID="{F9557509-5BC1-4E4A-96D8-803B7A4F2E6B}" presName="compositeShape" presStyleCnt="0">
        <dgm:presLayoutVars>
          <dgm:chMax val="7"/>
          <dgm:dir/>
          <dgm:resizeHandles val="exact"/>
        </dgm:presLayoutVars>
      </dgm:prSet>
      <dgm:spPr/>
    </dgm:pt>
    <dgm:pt modelId="{A6D4CCA4-C53C-4F05-BA39-AB62D4D49967}" type="pres">
      <dgm:prSet presAssocID="{F9557509-5BC1-4E4A-96D8-803B7A4F2E6B}" presName="wedge1" presStyleLbl="node1" presStyleIdx="0" presStyleCnt="6" custLinFactNeighborX="-3031" custLinFactNeighborY="5162"/>
      <dgm:spPr/>
      <dgm:t>
        <a:bodyPr/>
        <a:lstStyle/>
        <a:p>
          <a:endParaRPr lang="en-US"/>
        </a:p>
      </dgm:t>
    </dgm:pt>
    <dgm:pt modelId="{177E0B9A-BEDE-45F4-B3C0-2AFA2B06C85E}" type="pres">
      <dgm:prSet presAssocID="{F9557509-5BC1-4E4A-96D8-803B7A4F2E6B}" presName="wedge1Tx" presStyleLbl="node1" presStyleIdx="0" presStyleCnt="6">
        <dgm:presLayoutVars>
          <dgm:chMax val="0"/>
          <dgm:chPref val="0"/>
          <dgm:bulletEnabled val="1"/>
        </dgm:presLayoutVars>
      </dgm:prSet>
      <dgm:spPr/>
      <dgm:t>
        <a:bodyPr/>
        <a:lstStyle/>
        <a:p>
          <a:endParaRPr lang="en-US"/>
        </a:p>
      </dgm:t>
    </dgm:pt>
    <dgm:pt modelId="{D8A27DA7-C8B5-4804-8A27-23E18449662B}" type="pres">
      <dgm:prSet presAssocID="{F9557509-5BC1-4E4A-96D8-803B7A4F2E6B}" presName="wedge2" presStyleLbl="node1" presStyleIdx="1" presStyleCnt="6"/>
      <dgm:spPr/>
      <dgm:t>
        <a:bodyPr/>
        <a:lstStyle/>
        <a:p>
          <a:endParaRPr lang="en-US"/>
        </a:p>
      </dgm:t>
    </dgm:pt>
    <dgm:pt modelId="{A1C5005E-0DC7-47FF-A7F7-38A46AED8C08}" type="pres">
      <dgm:prSet presAssocID="{F9557509-5BC1-4E4A-96D8-803B7A4F2E6B}" presName="wedge2Tx" presStyleLbl="node1" presStyleIdx="1" presStyleCnt="6">
        <dgm:presLayoutVars>
          <dgm:chMax val="0"/>
          <dgm:chPref val="0"/>
          <dgm:bulletEnabled val="1"/>
        </dgm:presLayoutVars>
      </dgm:prSet>
      <dgm:spPr/>
      <dgm:t>
        <a:bodyPr/>
        <a:lstStyle/>
        <a:p>
          <a:endParaRPr lang="en-US"/>
        </a:p>
      </dgm:t>
    </dgm:pt>
    <dgm:pt modelId="{BE544001-B459-4917-9771-2E188FEA5DF6}" type="pres">
      <dgm:prSet presAssocID="{F9557509-5BC1-4E4A-96D8-803B7A4F2E6B}" presName="wedge3" presStyleLbl="node1" presStyleIdx="2" presStyleCnt="6"/>
      <dgm:spPr/>
      <dgm:t>
        <a:bodyPr/>
        <a:lstStyle/>
        <a:p>
          <a:endParaRPr lang="en-US"/>
        </a:p>
      </dgm:t>
    </dgm:pt>
    <dgm:pt modelId="{0E3B1684-5843-48CC-8EE5-1003A7CD23A2}" type="pres">
      <dgm:prSet presAssocID="{F9557509-5BC1-4E4A-96D8-803B7A4F2E6B}" presName="wedge3Tx" presStyleLbl="node1" presStyleIdx="2" presStyleCnt="6">
        <dgm:presLayoutVars>
          <dgm:chMax val="0"/>
          <dgm:chPref val="0"/>
          <dgm:bulletEnabled val="1"/>
        </dgm:presLayoutVars>
      </dgm:prSet>
      <dgm:spPr/>
      <dgm:t>
        <a:bodyPr/>
        <a:lstStyle/>
        <a:p>
          <a:endParaRPr lang="en-US"/>
        </a:p>
      </dgm:t>
    </dgm:pt>
    <dgm:pt modelId="{96A2ABAB-D0C6-4681-AE89-C571B45A61E2}" type="pres">
      <dgm:prSet presAssocID="{F9557509-5BC1-4E4A-96D8-803B7A4F2E6B}" presName="wedge4" presStyleLbl="node1" presStyleIdx="3" presStyleCnt="6"/>
      <dgm:spPr/>
      <dgm:t>
        <a:bodyPr/>
        <a:lstStyle/>
        <a:p>
          <a:endParaRPr lang="en-US"/>
        </a:p>
      </dgm:t>
    </dgm:pt>
    <dgm:pt modelId="{CB464710-BD87-4006-A435-1F1F4FD3DAA8}" type="pres">
      <dgm:prSet presAssocID="{F9557509-5BC1-4E4A-96D8-803B7A4F2E6B}" presName="wedge4Tx" presStyleLbl="node1" presStyleIdx="3" presStyleCnt="6">
        <dgm:presLayoutVars>
          <dgm:chMax val="0"/>
          <dgm:chPref val="0"/>
          <dgm:bulletEnabled val="1"/>
        </dgm:presLayoutVars>
      </dgm:prSet>
      <dgm:spPr/>
      <dgm:t>
        <a:bodyPr/>
        <a:lstStyle/>
        <a:p>
          <a:endParaRPr lang="en-US"/>
        </a:p>
      </dgm:t>
    </dgm:pt>
    <dgm:pt modelId="{70FF1515-2BB5-4F57-AF7D-2FB03F0C9FEE}" type="pres">
      <dgm:prSet presAssocID="{F9557509-5BC1-4E4A-96D8-803B7A4F2E6B}" presName="wedge5" presStyleLbl="node1" presStyleIdx="4" presStyleCnt="6"/>
      <dgm:spPr/>
      <dgm:t>
        <a:bodyPr/>
        <a:lstStyle/>
        <a:p>
          <a:endParaRPr lang="en-US"/>
        </a:p>
      </dgm:t>
    </dgm:pt>
    <dgm:pt modelId="{1924E8FF-9FB7-4724-8466-EB40D4973D25}" type="pres">
      <dgm:prSet presAssocID="{F9557509-5BC1-4E4A-96D8-803B7A4F2E6B}" presName="wedge5Tx" presStyleLbl="node1" presStyleIdx="4" presStyleCnt="6">
        <dgm:presLayoutVars>
          <dgm:chMax val="0"/>
          <dgm:chPref val="0"/>
          <dgm:bulletEnabled val="1"/>
        </dgm:presLayoutVars>
      </dgm:prSet>
      <dgm:spPr/>
      <dgm:t>
        <a:bodyPr/>
        <a:lstStyle/>
        <a:p>
          <a:endParaRPr lang="en-US"/>
        </a:p>
      </dgm:t>
    </dgm:pt>
    <dgm:pt modelId="{407EF6B5-974D-4F77-A2C4-293FD72EBE79}" type="pres">
      <dgm:prSet presAssocID="{F9557509-5BC1-4E4A-96D8-803B7A4F2E6B}" presName="wedge6" presStyleLbl="node1" presStyleIdx="5" presStyleCnt="6"/>
      <dgm:spPr/>
      <dgm:t>
        <a:bodyPr/>
        <a:lstStyle/>
        <a:p>
          <a:endParaRPr lang="en-US"/>
        </a:p>
      </dgm:t>
    </dgm:pt>
    <dgm:pt modelId="{52D7CA66-9C3E-496F-9AD1-90177EB6AA2F}" type="pres">
      <dgm:prSet presAssocID="{F9557509-5BC1-4E4A-96D8-803B7A4F2E6B}" presName="wedge6Tx" presStyleLbl="node1" presStyleIdx="5" presStyleCnt="6">
        <dgm:presLayoutVars>
          <dgm:chMax val="0"/>
          <dgm:chPref val="0"/>
          <dgm:bulletEnabled val="1"/>
        </dgm:presLayoutVars>
      </dgm:prSet>
      <dgm:spPr/>
      <dgm:t>
        <a:bodyPr/>
        <a:lstStyle/>
        <a:p>
          <a:endParaRPr lang="en-US"/>
        </a:p>
      </dgm:t>
    </dgm:pt>
  </dgm:ptLst>
  <dgm:cxnLst>
    <dgm:cxn modelId="{506F1E81-F697-C048-B2A1-D9EAF46DE13C}" type="presOf" srcId="{82C3D154-9931-40BB-8E1F-08234A5BCF9B}" destId="{407EF6B5-974D-4F77-A2C4-293FD72EBE79}" srcOrd="0" destOrd="0" presId="urn:microsoft.com/office/officeart/2005/8/layout/chart3"/>
    <dgm:cxn modelId="{1892EF5C-EA38-4A23-985D-D26F3CEA4555}" srcId="{F9557509-5BC1-4E4A-96D8-803B7A4F2E6B}" destId="{A8793DB5-CD17-44B6-B3EE-C361D941EE5B}" srcOrd="4" destOrd="0" parTransId="{24860D9B-F414-49A9-86C5-3BB66A69F189}" sibTransId="{018DEB59-33E7-4431-988C-AC072FFAA1DE}"/>
    <dgm:cxn modelId="{2CAC23AC-DD2D-4900-ACFF-9C9DDDC8FB5B}" srcId="{F9557509-5BC1-4E4A-96D8-803B7A4F2E6B}" destId="{82C3D154-9931-40BB-8E1F-08234A5BCF9B}" srcOrd="5" destOrd="0" parTransId="{479B62D7-019F-4819-B79C-6E271D0C033A}" sibTransId="{EB2B8946-3A69-403A-AB74-0D6C8E913E9F}"/>
    <dgm:cxn modelId="{464CBD54-EE1D-4AF5-B8DB-F77DD1DA7556}" srcId="{F9557509-5BC1-4E4A-96D8-803B7A4F2E6B}" destId="{1332526E-A2A5-4ABF-83EE-856915AEA525}" srcOrd="2" destOrd="0" parTransId="{4AAA8F84-E9F1-4E01-97B2-76A38B74138F}" sibTransId="{FE60DA7A-36AA-4BB5-A04F-B191BEF7CBDF}"/>
    <dgm:cxn modelId="{1DF10DA3-33C5-8D49-B515-C8DB413C8B24}" type="presOf" srcId="{A8793DB5-CD17-44B6-B3EE-C361D941EE5B}" destId="{70FF1515-2BB5-4F57-AF7D-2FB03F0C9FEE}" srcOrd="0" destOrd="0" presId="urn:microsoft.com/office/officeart/2005/8/layout/chart3"/>
    <dgm:cxn modelId="{10318B33-7CA2-4136-9187-2A9E9FDA398A}" srcId="{F9557509-5BC1-4E4A-96D8-803B7A4F2E6B}" destId="{CBC0E0F5-938D-46D3-A268-FB6EAAA84864}" srcOrd="1" destOrd="0" parTransId="{3D03719B-8DDC-4540-9522-2850CEFF7DA7}" sibTransId="{212EE44B-5235-4DC7-83BA-40D9D357BF9F}"/>
    <dgm:cxn modelId="{40417E82-9141-C946-9586-404AF7BBF755}" type="presOf" srcId="{31450FA7-78DF-4C10-8DDC-FC7AE70E22B7}" destId="{A6D4CCA4-C53C-4F05-BA39-AB62D4D49967}" srcOrd="0" destOrd="0" presId="urn:microsoft.com/office/officeart/2005/8/layout/chart3"/>
    <dgm:cxn modelId="{DF6A3A72-636B-C34B-BB61-91AA4DF78613}" type="presOf" srcId="{31450FA7-78DF-4C10-8DDC-FC7AE70E22B7}" destId="{177E0B9A-BEDE-45F4-B3C0-2AFA2B06C85E}" srcOrd="1" destOrd="0" presId="urn:microsoft.com/office/officeart/2005/8/layout/chart3"/>
    <dgm:cxn modelId="{4CC700D5-EEC0-0A45-9D4D-0BCD2A09E03E}" type="presOf" srcId="{4ED783A4-12AC-4EA1-9ADA-2D6ED031B3CF}" destId="{96A2ABAB-D0C6-4681-AE89-C571B45A61E2}" srcOrd="0" destOrd="0" presId="urn:microsoft.com/office/officeart/2005/8/layout/chart3"/>
    <dgm:cxn modelId="{069A6A36-23DF-7B40-988F-22316027CCA0}" type="presOf" srcId="{CBC0E0F5-938D-46D3-A268-FB6EAAA84864}" destId="{A1C5005E-0DC7-47FF-A7F7-38A46AED8C08}" srcOrd="1" destOrd="0" presId="urn:microsoft.com/office/officeart/2005/8/layout/chart3"/>
    <dgm:cxn modelId="{868FD789-A30F-4D17-ABF3-31D3F5B44788}" srcId="{F9557509-5BC1-4E4A-96D8-803B7A4F2E6B}" destId="{31450FA7-78DF-4C10-8DDC-FC7AE70E22B7}" srcOrd="0" destOrd="0" parTransId="{4031678B-DAA3-4014-BEDE-93CC4A4DE557}" sibTransId="{E41D74DC-4F96-4946-AF96-A1005EAEDD42}"/>
    <dgm:cxn modelId="{CF34DC17-C2AB-5E41-BB86-DFC5471AA628}" type="presOf" srcId="{A8793DB5-CD17-44B6-B3EE-C361D941EE5B}" destId="{1924E8FF-9FB7-4724-8466-EB40D4973D25}" srcOrd="1" destOrd="0" presId="urn:microsoft.com/office/officeart/2005/8/layout/chart3"/>
    <dgm:cxn modelId="{7AE57E27-2ECB-5F4D-8E0C-929A09A958C8}" type="presOf" srcId="{1332526E-A2A5-4ABF-83EE-856915AEA525}" destId="{BE544001-B459-4917-9771-2E188FEA5DF6}" srcOrd="0" destOrd="0" presId="urn:microsoft.com/office/officeart/2005/8/layout/chart3"/>
    <dgm:cxn modelId="{979E32BF-EB08-4356-854D-C8577B099361}" srcId="{F9557509-5BC1-4E4A-96D8-803B7A4F2E6B}" destId="{4ED783A4-12AC-4EA1-9ADA-2D6ED031B3CF}" srcOrd="3" destOrd="0" parTransId="{086B14AC-3730-4660-B625-4B9B13144D45}" sibTransId="{A4A83A6A-14CC-48F8-BA5D-279C69F1E9CC}"/>
    <dgm:cxn modelId="{18C0E909-79F8-2F49-AAF3-9528323D0E7C}" type="presOf" srcId="{82C3D154-9931-40BB-8E1F-08234A5BCF9B}" destId="{52D7CA66-9C3E-496F-9AD1-90177EB6AA2F}" srcOrd="1" destOrd="0" presId="urn:microsoft.com/office/officeart/2005/8/layout/chart3"/>
    <dgm:cxn modelId="{FF068072-8711-E44D-9BF3-65695D76EABA}" type="presOf" srcId="{F9557509-5BC1-4E4A-96D8-803B7A4F2E6B}" destId="{E8D7E571-1B69-4553-931B-9C71F837AFF1}" srcOrd="0" destOrd="0" presId="urn:microsoft.com/office/officeart/2005/8/layout/chart3"/>
    <dgm:cxn modelId="{D99838CB-02D0-314C-9590-695E5933999B}" type="presOf" srcId="{CBC0E0F5-938D-46D3-A268-FB6EAAA84864}" destId="{D8A27DA7-C8B5-4804-8A27-23E18449662B}" srcOrd="0" destOrd="0" presId="urn:microsoft.com/office/officeart/2005/8/layout/chart3"/>
    <dgm:cxn modelId="{157CF5C9-5FC5-E44A-853A-A8C609536FC4}" type="presOf" srcId="{4ED783A4-12AC-4EA1-9ADA-2D6ED031B3CF}" destId="{CB464710-BD87-4006-A435-1F1F4FD3DAA8}" srcOrd="1" destOrd="0" presId="urn:microsoft.com/office/officeart/2005/8/layout/chart3"/>
    <dgm:cxn modelId="{1D545F55-0046-B040-802A-D6294D04322E}" type="presOf" srcId="{1332526E-A2A5-4ABF-83EE-856915AEA525}" destId="{0E3B1684-5843-48CC-8EE5-1003A7CD23A2}" srcOrd="1" destOrd="0" presId="urn:microsoft.com/office/officeart/2005/8/layout/chart3"/>
    <dgm:cxn modelId="{44EBEF25-2BC4-FE44-848D-0EDC261077C6}" type="presParOf" srcId="{E8D7E571-1B69-4553-931B-9C71F837AFF1}" destId="{A6D4CCA4-C53C-4F05-BA39-AB62D4D49967}" srcOrd="0" destOrd="0" presId="urn:microsoft.com/office/officeart/2005/8/layout/chart3"/>
    <dgm:cxn modelId="{0F7A5C14-98FF-F143-9C84-22C79A9640DF}" type="presParOf" srcId="{E8D7E571-1B69-4553-931B-9C71F837AFF1}" destId="{177E0B9A-BEDE-45F4-B3C0-2AFA2B06C85E}" srcOrd="1" destOrd="0" presId="urn:microsoft.com/office/officeart/2005/8/layout/chart3"/>
    <dgm:cxn modelId="{481AFFE8-6026-DD41-9C77-792E5D6C5DD2}" type="presParOf" srcId="{E8D7E571-1B69-4553-931B-9C71F837AFF1}" destId="{D8A27DA7-C8B5-4804-8A27-23E18449662B}" srcOrd="2" destOrd="0" presId="urn:microsoft.com/office/officeart/2005/8/layout/chart3"/>
    <dgm:cxn modelId="{A702677B-234A-C440-B7B4-AFB786A20F74}" type="presParOf" srcId="{E8D7E571-1B69-4553-931B-9C71F837AFF1}" destId="{A1C5005E-0DC7-47FF-A7F7-38A46AED8C08}" srcOrd="3" destOrd="0" presId="urn:microsoft.com/office/officeart/2005/8/layout/chart3"/>
    <dgm:cxn modelId="{B76DCF43-565F-2548-A22A-B0F283A0A244}" type="presParOf" srcId="{E8D7E571-1B69-4553-931B-9C71F837AFF1}" destId="{BE544001-B459-4917-9771-2E188FEA5DF6}" srcOrd="4" destOrd="0" presId="urn:microsoft.com/office/officeart/2005/8/layout/chart3"/>
    <dgm:cxn modelId="{AE29E55A-B022-C04E-9A28-9A8325BF6062}" type="presParOf" srcId="{E8D7E571-1B69-4553-931B-9C71F837AFF1}" destId="{0E3B1684-5843-48CC-8EE5-1003A7CD23A2}" srcOrd="5" destOrd="0" presId="urn:microsoft.com/office/officeart/2005/8/layout/chart3"/>
    <dgm:cxn modelId="{759A1365-B39E-A342-A15A-5CECBE0B8AE5}" type="presParOf" srcId="{E8D7E571-1B69-4553-931B-9C71F837AFF1}" destId="{96A2ABAB-D0C6-4681-AE89-C571B45A61E2}" srcOrd="6" destOrd="0" presId="urn:microsoft.com/office/officeart/2005/8/layout/chart3"/>
    <dgm:cxn modelId="{5B01C1E4-FAC6-5D48-A464-F1546927EB75}" type="presParOf" srcId="{E8D7E571-1B69-4553-931B-9C71F837AFF1}" destId="{CB464710-BD87-4006-A435-1F1F4FD3DAA8}" srcOrd="7" destOrd="0" presId="urn:microsoft.com/office/officeart/2005/8/layout/chart3"/>
    <dgm:cxn modelId="{D3CBA039-6C41-F245-B39F-445DA23B24D5}" type="presParOf" srcId="{E8D7E571-1B69-4553-931B-9C71F837AFF1}" destId="{70FF1515-2BB5-4F57-AF7D-2FB03F0C9FEE}" srcOrd="8" destOrd="0" presId="urn:microsoft.com/office/officeart/2005/8/layout/chart3"/>
    <dgm:cxn modelId="{C6D4D8E7-9078-E944-83C0-A4748C965B27}" type="presParOf" srcId="{E8D7E571-1B69-4553-931B-9C71F837AFF1}" destId="{1924E8FF-9FB7-4724-8466-EB40D4973D25}" srcOrd="9" destOrd="0" presId="urn:microsoft.com/office/officeart/2005/8/layout/chart3"/>
    <dgm:cxn modelId="{63EBFDE7-4938-A348-9200-4A58A8E6BC5D}" type="presParOf" srcId="{E8D7E571-1B69-4553-931B-9C71F837AFF1}" destId="{407EF6B5-974D-4F77-A2C4-293FD72EBE79}" srcOrd="10" destOrd="0" presId="urn:microsoft.com/office/officeart/2005/8/layout/chart3"/>
    <dgm:cxn modelId="{77781D76-370D-F340-912F-E3CCE04E5F65}" type="presParOf" srcId="{E8D7E571-1B69-4553-931B-9C71F837AFF1}" destId="{52D7CA66-9C3E-496F-9AD1-90177EB6AA2F}" srcOrd="11" destOrd="0" presId="urn:microsoft.com/office/officeart/2005/8/layout/char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9557509-5BC1-4E4A-96D8-803B7A4F2E6B}" type="doc">
      <dgm:prSet loTypeId="urn:microsoft.com/office/officeart/2005/8/layout/chart3" loCatId="cycle" qsTypeId="urn:microsoft.com/office/officeart/2005/8/quickstyle/simple1" qsCatId="simple" csTypeId="urn:microsoft.com/office/officeart/2005/8/colors/accent1_5" csCatId="accent1" phldr="1"/>
      <dgm:spPr/>
    </dgm:pt>
    <dgm:pt modelId="{31450FA7-78DF-4C10-8DDC-FC7AE70E22B7}">
      <dgm:prSet phldrT="[Text]"/>
      <dgm:spPr>
        <a:solidFill>
          <a:srgbClr val="00188F"/>
        </a:solidFill>
      </dgm:spPr>
      <dgm:t>
        <a:bodyPr/>
        <a:lstStyle/>
        <a:p>
          <a:endParaRPr lang="en-US" dirty="0"/>
        </a:p>
      </dgm:t>
    </dgm:pt>
    <dgm:pt modelId="{E41D74DC-4F96-4946-AF96-A1005EAEDD42}" type="sibTrans" cxnId="{868FD789-A30F-4D17-ABF3-31D3F5B44788}">
      <dgm:prSet/>
      <dgm:spPr/>
      <dgm:t>
        <a:bodyPr/>
        <a:lstStyle/>
        <a:p>
          <a:endParaRPr lang="en-US"/>
        </a:p>
      </dgm:t>
    </dgm:pt>
    <dgm:pt modelId="{4031678B-DAA3-4014-BEDE-93CC4A4DE557}" type="parTrans" cxnId="{868FD789-A30F-4D17-ABF3-31D3F5B44788}">
      <dgm:prSet/>
      <dgm:spPr/>
      <dgm:t>
        <a:bodyPr/>
        <a:lstStyle/>
        <a:p>
          <a:endParaRPr lang="en-US"/>
        </a:p>
      </dgm:t>
    </dgm:pt>
    <dgm:pt modelId="{CBC0E0F5-938D-46D3-A268-FB6EAAA84864}">
      <dgm:prSet phldrT="[Text]"/>
      <dgm:spPr>
        <a:solidFill>
          <a:srgbClr val="00188F"/>
        </a:solidFill>
      </dgm:spPr>
      <dgm:t>
        <a:bodyPr/>
        <a:lstStyle/>
        <a:p>
          <a:endParaRPr lang="en-US" dirty="0"/>
        </a:p>
      </dgm:t>
    </dgm:pt>
    <dgm:pt modelId="{212EE44B-5235-4DC7-83BA-40D9D357BF9F}" type="sibTrans" cxnId="{10318B33-7CA2-4136-9187-2A9E9FDA398A}">
      <dgm:prSet/>
      <dgm:spPr/>
      <dgm:t>
        <a:bodyPr/>
        <a:lstStyle/>
        <a:p>
          <a:endParaRPr lang="en-US"/>
        </a:p>
      </dgm:t>
    </dgm:pt>
    <dgm:pt modelId="{3D03719B-8DDC-4540-9522-2850CEFF7DA7}" type="parTrans" cxnId="{10318B33-7CA2-4136-9187-2A9E9FDA398A}">
      <dgm:prSet/>
      <dgm:spPr/>
      <dgm:t>
        <a:bodyPr/>
        <a:lstStyle/>
        <a:p>
          <a:endParaRPr lang="en-US"/>
        </a:p>
      </dgm:t>
    </dgm:pt>
    <dgm:pt modelId="{1332526E-A2A5-4ABF-83EE-856915AEA525}">
      <dgm:prSet phldrT="[Text]"/>
      <dgm:spPr>
        <a:solidFill>
          <a:srgbClr val="00188F"/>
        </a:solidFill>
      </dgm:spPr>
      <dgm:t>
        <a:bodyPr/>
        <a:lstStyle/>
        <a:p>
          <a:endParaRPr lang="en-US" dirty="0"/>
        </a:p>
      </dgm:t>
    </dgm:pt>
    <dgm:pt modelId="{FE60DA7A-36AA-4BB5-A04F-B191BEF7CBDF}" type="sibTrans" cxnId="{464CBD54-EE1D-4AF5-B8DB-F77DD1DA7556}">
      <dgm:prSet/>
      <dgm:spPr/>
      <dgm:t>
        <a:bodyPr/>
        <a:lstStyle/>
        <a:p>
          <a:endParaRPr lang="en-US"/>
        </a:p>
      </dgm:t>
    </dgm:pt>
    <dgm:pt modelId="{4AAA8F84-E9F1-4E01-97B2-76A38B74138F}" type="parTrans" cxnId="{464CBD54-EE1D-4AF5-B8DB-F77DD1DA7556}">
      <dgm:prSet/>
      <dgm:spPr/>
      <dgm:t>
        <a:bodyPr/>
        <a:lstStyle/>
        <a:p>
          <a:endParaRPr lang="en-US"/>
        </a:p>
      </dgm:t>
    </dgm:pt>
    <dgm:pt modelId="{4ED783A4-12AC-4EA1-9ADA-2D6ED031B3CF}">
      <dgm:prSet phldrT="[Text]"/>
      <dgm:spPr>
        <a:solidFill>
          <a:srgbClr val="00188F"/>
        </a:solidFill>
      </dgm:spPr>
      <dgm:t>
        <a:bodyPr/>
        <a:lstStyle/>
        <a:p>
          <a:endParaRPr lang="en-US" dirty="0"/>
        </a:p>
      </dgm:t>
    </dgm:pt>
    <dgm:pt modelId="{A4A83A6A-14CC-48F8-BA5D-279C69F1E9CC}" type="sibTrans" cxnId="{979E32BF-EB08-4356-854D-C8577B099361}">
      <dgm:prSet/>
      <dgm:spPr/>
      <dgm:t>
        <a:bodyPr/>
        <a:lstStyle/>
        <a:p>
          <a:endParaRPr lang="en-US"/>
        </a:p>
      </dgm:t>
    </dgm:pt>
    <dgm:pt modelId="{086B14AC-3730-4660-B625-4B9B13144D45}" type="parTrans" cxnId="{979E32BF-EB08-4356-854D-C8577B099361}">
      <dgm:prSet/>
      <dgm:spPr/>
      <dgm:t>
        <a:bodyPr/>
        <a:lstStyle/>
        <a:p>
          <a:endParaRPr lang="en-US"/>
        </a:p>
      </dgm:t>
    </dgm:pt>
    <dgm:pt modelId="{A8793DB5-CD17-44B6-B3EE-C361D941EE5B}">
      <dgm:prSet phldrT="[Text]"/>
      <dgm:spPr>
        <a:solidFill>
          <a:srgbClr val="00188F"/>
        </a:solidFill>
      </dgm:spPr>
      <dgm:t>
        <a:bodyPr/>
        <a:lstStyle/>
        <a:p>
          <a:endParaRPr lang="en-US" dirty="0"/>
        </a:p>
      </dgm:t>
    </dgm:pt>
    <dgm:pt modelId="{018DEB59-33E7-4431-988C-AC072FFAA1DE}" type="sibTrans" cxnId="{1892EF5C-EA38-4A23-985D-D26F3CEA4555}">
      <dgm:prSet/>
      <dgm:spPr/>
      <dgm:t>
        <a:bodyPr/>
        <a:lstStyle/>
        <a:p>
          <a:endParaRPr lang="en-US"/>
        </a:p>
      </dgm:t>
    </dgm:pt>
    <dgm:pt modelId="{24860D9B-F414-49A9-86C5-3BB66A69F189}" type="parTrans" cxnId="{1892EF5C-EA38-4A23-985D-D26F3CEA4555}">
      <dgm:prSet/>
      <dgm:spPr/>
      <dgm:t>
        <a:bodyPr/>
        <a:lstStyle/>
        <a:p>
          <a:endParaRPr lang="en-US"/>
        </a:p>
      </dgm:t>
    </dgm:pt>
    <dgm:pt modelId="{82C3D154-9931-40BB-8E1F-08234A5BCF9B}">
      <dgm:prSet phldrT="[Text]"/>
      <dgm:spPr>
        <a:solidFill>
          <a:srgbClr val="00188F"/>
        </a:solidFill>
      </dgm:spPr>
      <dgm:t>
        <a:bodyPr/>
        <a:lstStyle/>
        <a:p>
          <a:endParaRPr lang="en-US" dirty="0"/>
        </a:p>
      </dgm:t>
    </dgm:pt>
    <dgm:pt modelId="{EB2B8946-3A69-403A-AB74-0D6C8E913E9F}" type="sibTrans" cxnId="{2CAC23AC-DD2D-4900-ACFF-9C9DDDC8FB5B}">
      <dgm:prSet/>
      <dgm:spPr/>
      <dgm:t>
        <a:bodyPr/>
        <a:lstStyle/>
        <a:p>
          <a:endParaRPr lang="en-US"/>
        </a:p>
      </dgm:t>
    </dgm:pt>
    <dgm:pt modelId="{479B62D7-019F-4819-B79C-6E271D0C033A}" type="parTrans" cxnId="{2CAC23AC-DD2D-4900-ACFF-9C9DDDC8FB5B}">
      <dgm:prSet/>
      <dgm:spPr/>
      <dgm:t>
        <a:bodyPr/>
        <a:lstStyle/>
        <a:p>
          <a:endParaRPr lang="en-US"/>
        </a:p>
      </dgm:t>
    </dgm:pt>
    <dgm:pt modelId="{E8D7E571-1B69-4553-931B-9C71F837AFF1}" type="pres">
      <dgm:prSet presAssocID="{F9557509-5BC1-4E4A-96D8-803B7A4F2E6B}" presName="compositeShape" presStyleCnt="0">
        <dgm:presLayoutVars>
          <dgm:chMax val="7"/>
          <dgm:dir/>
          <dgm:resizeHandles val="exact"/>
        </dgm:presLayoutVars>
      </dgm:prSet>
      <dgm:spPr/>
    </dgm:pt>
    <dgm:pt modelId="{A6D4CCA4-C53C-4F05-BA39-AB62D4D49967}" type="pres">
      <dgm:prSet presAssocID="{F9557509-5BC1-4E4A-96D8-803B7A4F2E6B}" presName="wedge1" presStyleLbl="node1" presStyleIdx="0" presStyleCnt="6" custLinFactNeighborX="-3031" custLinFactNeighborY="5162"/>
      <dgm:spPr/>
      <dgm:t>
        <a:bodyPr/>
        <a:lstStyle/>
        <a:p>
          <a:endParaRPr lang="en-US"/>
        </a:p>
      </dgm:t>
    </dgm:pt>
    <dgm:pt modelId="{177E0B9A-BEDE-45F4-B3C0-2AFA2B06C85E}" type="pres">
      <dgm:prSet presAssocID="{F9557509-5BC1-4E4A-96D8-803B7A4F2E6B}" presName="wedge1Tx" presStyleLbl="node1" presStyleIdx="0" presStyleCnt="6">
        <dgm:presLayoutVars>
          <dgm:chMax val="0"/>
          <dgm:chPref val="0"/>
          <dgm:bulletEnabled val="1"/>
        </dgm:presLayoutVars>
      </dgm:prSet>
      <dgm:spPr/>
      <dgm:t>
        <a:bodyPr/>
        <a:lstStyle/>
        <a:p>
          <a:endParaRPr lang="en-US"/>
        </a:p>
      </dgm:t>
    </dgm:pt>
    <dgm:pt modelId="{D8A27DA7-C8B5-4804-8A27-23E18449662B}" type="pres">
      <dgm:prSet presAssocID="{F9557509-5BC1-4E4A-96D8-803B7A4F2E6B}" presName="wedge2" presStyleLbl="node1" presStyleIdx="1" presStyleCnt="6"/>
      <dgm:spPr/>
      <dgm:t>
        <a:bodyPr/>
        <a:lstStyle/>
        <a:p>
          <a:endParaRPr lang="en-US"/>
        </a:p>
      </dgm:t>
    </dgm:pt>
    <dgm:pt modelId="{A1C5005E-0DC7-47FF-A7F7-38A46AED8C08}" type="pres">
      <dgm:prSet presAssocID="{F9557509-5BC1-4E4A-96D8-803B7A4F2E6B}" presName="wedge2Tx" presStyleLbl="node1" presStyleIdx="1" presStyleCnt="6">
        <dgm:presLayoutVars>
          <dgm:chMax val="0"/>
          <dgm:chPref val="0"/>
          <dgm:bulletEnabled val="1"/>
        </dgm:presLayoutVars>
      </dgm:prSet>
      <dgm:spPr/>
      <dgm:t>
        <a:bodyPr/>
        <a:lstStyle/>
        <a:p>
          <a:endParaRPr lang="en-US"/>
        </a:p>
      </dgm:t>
    </dgm:pt>
    <dgm:pt modelId="{BE544001-B459-4917-9771-2E188FEA5DF6}" type="pres">
      <dgm:prSet presAssocID="{F9557509-5BC1-4E4A-96D8-803B7A4F2E6B}" presName="wedge3" presStyleLbl="node1" presStyleIdx="2" presStyleCnt="6"/>
      <dgm:spPr/>
      <dgm:t>
        <a:bodyPr/>
        <a:lstStyle/>
        <a:p>
          <a:endParaRPr lang="en-US"/>
        </a:p>
      </dgm:t>
    </dgm:pt>
    <dgm:pt modelId="{0E3B1684-5843-48CC-8EE5-1003A7CD23A2}" type="pres">
      <dgm:prSet presAssocID="{F9557509-5BC1-4E4A-96D8-803B7A4F2E6B}" presName="wedge3Tx" presStyleLbl="node1" presStyleIdx="2" presStyleCnt="6">
        <dgm:presLayoutVars>
          <dgm:chMax val="0"/>
          <dgm:chPref val="0"/>
          <dgm:bulletEnabled val="1"/>
        </dgm:presLayoutVars>
      </dgm:prSet>
      <dgm:spPr/>
      <dgm:t>
        <a:bodyPr/>
        <a:lstStyle/>
        <a:p>
          <a:endParaRPr lang="en-US"/>
        </a:p>
      </dgm:t>
    </dgm:pt>
    <dgm:pt modelId="{96A2ABAB-D0C6-4681-AE89-C571B45A61E2}" type="pres">
      <dgm:prSet presAssocID="{F9557509-5BC1-4E4A-96D8-803B7A4F2E6B}" presName="wedge4" presStyleLbl="node1" presStyleIdx="3" presStyleCnt="6"/>
      <dgm:spPr/>
      <dgm:t>
        <a:bodyPr/>
        <a:lstStyle/>
        <a:p>
          <a:endParaRPr lang="en-US"/>
        </a:p>
      </dgm:t>
    </dgm:pt>
    <dgm:pt modelId="{CB464710-BD87-4006-A435-1F1F4FD3DAA8}" type="pres">
      <dgm:prSet presAssocID="{F9557509-5BC1-4E4A-96D8-803B7A4F2E6B}" presName="wedge4Tx" presStyleLbl="node1" presStyleIdx="3" presStyleCnt="6">
        <dgm:presLayoutVars>
          <dgm:chMax val="0"/>
          <dgm:chPref val="0"/>
          <dgm:bulletEnabled val="1"/>
        </dgm:presLayoutVars>
      </dgm:prSet>
      <dgm:spPr/>
      <dgm:t>
        <a:bodyPr/>
        <a:lstStyle/>
        <a:p>
          <a:endParaRPr lang="en-US"/>
        </a:p>
      </dgm:t>
    </dgm:pt>
    <dgm:pt modelId="{70FF1515-2BB5-4F57-AF7D-2FB03F0C9FEE}" type="pres">
      <dgm:prSet presAssocID="{F9557509-5BC1-4E4A-96D8-803B7A4F2E6B}" presName="wedge5" presStyleLbl="node1" presStyleIdx="4" presStyleCnt="6"/>
      <dgm:spPr/>
      <dgm:t>
        <a:bodyPr/>
        <a:lstStyle/>
        <a:p>
          <a:endParaRPr lang="en-US"/>
        </a:p>
      </dgm:t>
    </dgm:pt>
    <dgm:pt modelId="{1924E8FF-9FB7-4724-8466-EB40D4973D25}" type="pres">
      <dgm:prSet presAssocID="{F9557509-5BC1-4E4A-96D8-803B7A4F2E6B}" presName="wedge5Tx" presStyleLbl="node1" presStyleIdx="4" presStyleCnt="6">
        <dgm:presLayoutVars>
          <dgm:chMax val="0"/>
          <dgm:chPref val="0"/>
          <dgm:bulletEnabled val="1"/>
        </dgm:presLayoutVars>
      </dgm:prSet>
      <dgm:spPr/>
      <dgm:t>
        <a:bodyPr/>
        <a:lstStyle/>
        <a:p>
          <a:endParaRPr lang="en-US"/>
        </a:p>
      </dgm:t>
    </dgm:pt>
    <dgm:pt modelId="{407EF6B5-974D-4F77-A2C4-293FD72EBE79}" type="pres">
      <dgm:prSet presAssocID="{F9557509-5BC1-4E4A-96D8-803B7A4F2E6B}" presName="wedge6" presStyleLbl="node1" presStyleIdx="5" presStyleCnt="6"/>
      <dgm:spPr/>
      <dgm:t>
        <a:bodyPr/>
        <a:lstStyle/>
        <a:p>
          <a:endParaRPr lang="en-US"/>
        </a:p>
      </dgm:t>
    </dgm:pt>
    <dgm:pt modelId="{52D7CA66-9C3E-496F-9AD1-90177EB6AA2F}" type="pres">
      <dgm:prSet presAssocID="{F9557509-5BC1-4E4A-96D8-803B7A4F2E6B}" presName="wedge6Tx" presStyleLbl="node1" presStyleIdx="5" presStyleCnt="6">
        <dgm:presLayoutVars>
          <dgm:chMax val="0"/>
          <dgm:chPref val="0"/>
          <dgm:bulletEnabled val="1"/>
        </dgm:presLayoutVars>
      </dgm:prSet>
      <dgm:spPr/>
      <dgm:t>
        <a:bodyPr/>
        <a:lstStyle/>
        <a:p>
          <a:endParaRPr lang="en-US"/>
        </a:p>
      </dgm:t>
    </dgm:pt>
  </dgm:ptLst>
  <dgm:cxnLst>
    <dgm:cxn modelId="{47BDC479-C8C9-DA44-A502-A335DEBC5566}" type="presOf" srcId="{1332526E-A2A5-4ABF-83EE-856915AEA525}" destId="{0E3B1684-5843-48CC-8EE5-1003A7CD23A2}" srcOrd="1" destOrd="0" presId="urn:microsoft.com/office/officeart/2005/8/layout/chart3"/>
    <dgm:cxn modelId="{572D5251-82EE-D94C-B086-6DF79C8B023C}" type="presOf" srcId="{4ED783A4-12AC-4EA1-9ADA-2D6ED031B3CF}" destId="{CB464710-BD87-4006-A435-1F1F4FD3DAA8}" srcOrd="1" destOrd="0" presId="urn:microsoft.com/office/officeart/2005/8/layout/chart3"/>
    <dgm:cxn modelId="{7885C93D-124F-3148-A58C-D572EDA2E181}" type="presOf" srcId="{CBC0E0F5-938D-46D3-A268-FB6EAAA84864}" destId="{D8A27DA7-C8B5-4804-8A27-23E18449662B}" srcOrd="0" destOrd="0" presId="urn:microsoft.com/office/officeart/2005/8/layout/chart3"/>
    <dgm:cxn modelId="{1892EF5C-EA38-4A23-985D-D26F3CEA4555}" srcId="{F9557509-5BC1-4E4A-96D8-803B7A4F2E6B}" destId="{A8793DB5-CD17-44B6-B3EE-C361D941EE5B}" srcOrd="4" destOrd="0" parTransId="{24860D9B-F414-49A9-86C5-3BB66A69F189}" sibTransId="{018DEB59-33E7-4431-988C-AC072FFAA1DE}"/>
    <dgm:cxn modelId="{2CAC23AC-DD2D-4900-ACFF-9C9DDDC8FB5B}" srcId="{F9557509-5BC1-4E4A-96D8-803B7A4F2E6B}" destId="{82C3D154-9931-40BB-8E1F-08234A5BCF9B}" srcOrd="5" destOrd="0" parTransId="{479B62D7-019F-4819-B79C-6E271D0C033A}" sibTransId="{EB2B8946-3A69-403A-AB74-0D6C8E913E9F}"/>
    <dgm:cxn modelId="{464CBD54-EE1D-4AF5-B8DB-F77DD1DA7556}" srcId="{F9557509-5BC1-4E4A-96D8-803B7A4F2E6B}" destId="{1332526E-A2A5-4ABF-83EE-856915AEA525}" srcOrd="2" destOrd="0" parTransId="{4AAA8F84-E9F1-4E01-97B2-76A38B74138F}" sibTransId="{FE60DA7A-36AA-4BB5-A04F-B191BEF7CBDF}"/>
    <dgm:cxn modelId="{8C932565-3BC9-BA48-B748-CEC8B83442EA}" type="presOf" srcId="{A8793DB5-CD17-44B6-B3EE-C361D941EE5B}" destId="{70FF1515-2BB5-4F57-AF7D-2FB03F0C9FEE}" srcOrd="0" destOrd="0" presId="urn:microsoft.com/office/officeart/2005/8/layout/chart3"/>
    <dgm:cxn modelId="{10318B33-7CA2-4136-9187-2A9E9FDA398A}" srcId="{F9557509-5BC1-4E4A-96D8-803B7A4F2E6B}" destId="{CBC0E0F5-938D-46D3-A268-FB6EAAA84864}" srcOrd="1" destOrd="0" parTransId="{3D03719B-8DDC-4540-9522-2850CEFF7DA7}" sibTransId="{212EE44B-5235-4DC7-83BA-40D9D357BF9F}"/>
    <dgm:cxn modelId="{FDF0BDD0-BE54-CE44-B237-FC6608F4C09B}" type="presOf" srcId="{1332526E-A2A5-4ABF-83EE-856915AEA525}" destId="{BE544001-B459-4917-9771-2E188FEA5DF6}" srcOrd="0" destOrd="0" presId="urn:microsoft.com/office/officeart/2005/8/layout/chart3"/>
    <dgm:cxn modelId="{C1DDAB21-3631-0344-B32C-11D74627DFB3}" type="presOf" srcId="{F9557509-5BC1-4E4A-96D8-803B7A4F2E6B}" destId="{E8D7E571-1B69-4553-931B-9C71F837AFF1}" srcOrd="0" destOrd="0" presId="urn:microsoft.com/office/officeart/2005/8/layout/chart3"/>
    <dgm:cxn modelId="{8F240076-F28E-6F45-BE4C-4B32A561D217}" type="presOf" srcId="{CBC0E0F5-938D-46D3-A268-FB6EAAA84864}" destId="{A1C5005E-0DC7-47FF-A7F7-38A46AED8C08}" srcOrd="1" destOrd="0" presId="urn:microsoft.com/office/officeart/2005/8/layout/chart3"/>
    <dgm:cxn modelId="{868FD789-A30F-4D17-ABF3-31D3F5B44788}" srcId="{F9557509-5BC1-4E4A-96D8-803B7A4F2E6B}" destId="{31450FA7-78DF-4C10-8DDC-FC7AE70E22B7}" srcOrd="0" destOrd="0" parTransId="{4031678B-DAA3-4014-BEDE-93CC4A4DE557}" sibTransId="{E41D74DC-4F96-4946-AF96-A1005EAEDD42}"/>
    <dgm:cxn modelId="{BFF61533-B683-EE4F-880A-0794CAFF0683}" type="presOf" srcId="{A8793DB5-CD17-44B6-B3EE-C361D941EE5B}" destId="{1924E8FF-9FB7-4724-8466-EB40D4973D25}" srcOrd="1" destOrd="0" presId="urn:microsoft.com/office/officeart/2005/8/layout/chart3"/>
    <dgm:cxn modelId="{9BA3C741-237B-854B-B7A1-A5BC854593AA}" type="presOf" srcId="{31450FA7-78DF-4C10-8DDC-FC7AE70E22B7}" destId="{177E0B9A-BEDE-45F4-B3C0-2AFA2B06C85E}" srcOrd="1" destOrd="0" presId="urn:microsoft.com/office/officeart/2005/8/layout/chart3"/>
    <dgm:cxn modelId="{FD123949-B0D1-EB4A-971C-1EC21EDEA884}" type="presOf" srcId="{82C3D154-9931-40BB-8E1F-08234A5BCF9B}" destId="{52D7CA66-9C3E-496F-9AD1-90177EB6AA2F}" srcOrd="1" destOrd="0" presId="urn:microsoft.com/office/officeart/2005/8/layout/chart3"/>
    <dgm:cxn modelId="{68F3E5DA-A321-494A-874C-FE1E0C1E3B79}" type="presOf" srcId="{31450FA7-78DF-4C10-8DDC-FC7AE70E22B7}" destId="{A6D4CCA4-C53C-4F05-BA39-AB62D4D49967}" srcOrd="0" destOrd="0" presId="urn:microsoft.com/office/officeart/2005/8/layout/chart3"/>
    <dgm:cxn modelId="{979E32BF-EB08-4356-854D-C8577B099361}" srcId="{F9557509-5BC1-4E4A-96D8-803B7A4F2E6B}" destId="{4ED783A4-12AC-4EA1-9ADA-2D6ED031B3CF}" srcOrd="3" destOrd="0" parTransId="{086B14AC-3730-4660-B625-4B9B13144D45}" sibTransId="{A4A83A6A-14CC-48F8-BA5D-279C69F1E9CC}"/>
    <dgm:cxn modelId="{68F10B36-F5A8-664D-820C-7C3DEC63A49F}" type="presOf" srcId="{4ED783A4-12AC-4EA1-9ADA-2D6ED031B3CF}" destId="{96A2ABAB-D0C6-4681-AE89-C571B45A61E2}" srcOrd="0" destOrd="0" presId="urn:microsoft.com/office/officeart/2005/8/layout/chart3"/>
    <dgm:cxn modelId="{CA046244-C5D5-AC41-98B3-8F62F06D5480}" type="presOf" srcId="{82C3D154-9931-40BB-8E1F-08234A5BCF9B}" destId="{407EF6B5-974D-4F77-A2C4-293FD72EBE79}" srcOrd="0" destOrd="0" presId="urn:microsoft.com/office/officeart/2005/8/layout/chart3"/>
    <dgm:cxn modelId="{8EAC84B5-4207-0742-B276-2057A13DF1C6}" type="presParOf" srcId="{E8D7E571-1B69-4553-931B-9C71F837AFF1}" destId="{A6D4CCA4-C53C-4F05-BA39-AB62D4D49967}" srcOrd="0" destOrd="0" presId="urn:microsoft.com/office/officeart/2005/8/layout/chart3"/>
    <dgm:cxn modelId="{AA363C31-E69F-3843-8CCC-8740B7E98105}" type="presParOf" srcId="{E8D7E571-1B69-4553-931B-9C71F837AFF1}" destId="{177E0B9A-BEDE-45F4-B3C0-2AFA2B06C85E}" srcOrd="1" destOrd="0" presId="urn:microsoft.com/office/officeart/2005/8/layout/chart3"/>
    <dgm:cxn modelId="{2D21BC4D-CDBB-EA4D-8728-E56DBF006426}" type="presParOf" srcId="{E8D7E571-1B69-4553-931B-9C71F837AFF1}" destId="{D8A27DA7-C8B5-4804-8A27-23E18449662B}" srcOrd="2" destOrd="0" presId="urn:microsoft.com/office/officeart/2005/8/layout/chart3"/>
    <dgm:cxn modelId="{D67BA8D1-0DCF-2146-9004-265B9FB9BBA9}" type="presParOf" srcId="{E8D7E571-1B69-4553-931B-9C71F837AFF1}" destId="{A1C5005E-0DC7-47FF-A7F7-38A46AED8C08}" srcOrd="3" destOrd="0" presId="urn:microsoft.com/office/officeart/2005/8/layout/chart3"/>
    <dgm:cxn modelId="{47ABFAF0-5542-3341-B46B-99EA910C7752}" type="presParOf" srcId="{E8D7E571-1B69-4553-931B-9C71F837AFF1}" destId="{BE544001-B459-4917-9771-2E188FEA5DF6}" srcOrd="4" destOrd="0" presId="urn:microsoft.com/office/officeart/2005/8/layout/chart3"/>
    <dgm:cxn modelId="{A0C2B398-CEA1-3A44-8EF5-83F7FCA7D3DE}" type="presParOf" srcId="{E8D7E571-1B69-4553-931B-9C71F837AFF1}" destId="{0E3B1684-5843-48CC-8EE5-1003A7CD23A2}" srcOrd="5" destOrd="0" presId="urn:microsoft.com/office/officeart/2005/8/layout/chart3"/>
    <dgm:cxn modelId="{726B0356-B474-B143-9247-3CCD2D98C5D2}" type="presParOf" srcId="{E8D7E571-1B69-4553-931B-9C71F837AFF1}" destId="{96A2ABAB-D0C6-4681-AE89-C571B45A61E2}" srcOrd="6" destOrd="0" presId="urn:microsoft.com/office/officeart/2005/8/layout/chart3"/>
    <dgm:cxn modelId="{795DDE9E-747F-A247-ABD7-1D7BA9B10C34}" type="presParOf" srcId="{E8D7E571-1B69-4553-931B-9C71F837AFF1}" destId="{CB464710-BD87-4006-A435-1F1F4FD3DAA8}" srcOrd="7" destOrd="0" presId="urn:microsoft.com/office/officeart/2005/8/layout/chart3"/>
    <dgm:cxn modelId="{8C0B31CA-FE0B-1C49-80AF-7735F54C771D}" type="presParOf" srcId="{E8D7E571-1B69-4553-931B-9C71F837AFF1}" destId="{70FF1515-2BB5-4F57-AF7D-2FB03F0C9FEE}" srcOrd="8" destOrd="0" presId="urn:microsoft.com/office/officeart/2005/8/layout/chart3"/>
    <dgm:cxn modelId="{63B49E0A-E9AF-A54A-AD91-5D2FC02DF6EF}" type="presParOf" srcId="{E8D7E571-1B69-4553-931B-9C71F837AFF1}" destId="{1924E8FF-9FB7-4724-8466-EB40D4973D25}" srcOrd="9" destOrd="0" presId="urn:microsoft.com/office/officeart/2005/8/layout/chart3"/>
    <dgm:cxn modelId="{FC98116F-7C8B-6D43-AFEC-95103E0FBCBF}" type="presParOf" srcId="{E8D7E571-1B69-4553-931B-9C71F837AFF1}" destId="{407EF6B5-974D-4F77-A2C4-293FD72EBE79}" srcOrd="10" destOrd="0" presId="urn:microsoft.com/office/officeart/2005/8/layout/chart3"/>
    <dgm:cxn modelId="{7DA9E2C2-342B-1C4D-8C84-1770F0A250DD}" type="presParOf" srcId="{E8D7E571-1B69-4553-931B-9C71F837AFF1}" destId="{52D7CA66-9C3E-496F-9AD1-90177EB6AA2F}" srcOrd="11" destOrd="0" presId="urn:microsoft.com/office/officeart/2005/8/layout/char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BFFA9BD-9800-4B16-8D03-AD80A0D6BB98}" type="doc">
      <dgm:prSet loTypeId="urn:microsoft.com/office/officeart/2009/layout/CircleArrowProcess" loCatId="cycle" qsTypeId="urn:microsoft.com/office/officeart/2005/8/quickstyle/simple1" qsCatId="simple" csTypeId="urn:microsoft.com/office/officeart/2005/8/colors/accent1_2" csCatId="accent1" phldr="1"/>
      <dgm:spPr/>
      <dgm:t>
        <a:bodyPr/>
        <a:lstStyle/>
        <a:p>
          <a:endParaRPr lang="en-US"/>
        </a:p>
      </dgm:t>
    </dgm:pt>
    <dgm:pt modelId="{98155A52-8B09-4780-A38F-F88B215C453C}">
      <dgm:prSet phldrT="[Text]"/>
      <dgm:spPr/>
      <dgm:t>
        <a:bodyPr/>
        <a:lstStyle/>
        <a:p>
          <a:r>
            <a:rPr lang="en-US" dirty="0" smtClean="0">
              <a:solidFill>
                <a:schemeClr val="tx2"/>
              </a:solidFill>
            </a:rPr>
            <a:t>Test</a:t>
          </a:r>
          <a:endParaRPr lang="en-US" dirty="0">
            <a:solidFill>
              <a:schemeClr val="tx2"/>
            </a:solidFill>
          </a:endParaRPr>
        </a:p>
      </dgm:t>
    </dgm:pt>
    <dgm:pt modelId="{8A3CBCD4-347B-4B73-AFF5-0FF94ED3D2C3}" type="parTrans" cxnId="{51C017BE-B929-4E9A-8089-532D02DF6D2E}">
      <dgm:prSet/>
      <dgm:spPr/>
      <dgm:t>
        <a:bodyPr/>
        <a:lstStyle/>
        <a:p>
          <a:endParaRPr lang="en-US"/>
        </a:p>
      </dgm:t>
    </dgm:pt>
    <dgm:pt modelId="{A24EEC66-2A75-4AD1-ADD4-14180F602BED}" type="sibTrans" cxnId="{51C017BE-B929-4E9A-8089-532D02DF6D2E}">
      <dgm:prSet/>
      <dgm:spPr/>
      <dgm:t>
        <a:bodyPr/>
        <a:lstStyle/>
        <a:p>
          <a:endParaRPr lang="en-US"/>
        </a:p>
      </dgm:t>
    </dgm:pt>
    <dgm:pt modelId="{F4AE8AA5-F705-4166-848A-9E4BA400ABDD}">
      <dgm:prSet phldrT="[Text]"/>
      <dgm:spPr/>
      <dgm:t>
        <a:bodyPr/>
        <a:lstStyle/>
        <a:p>
          <a:r>
            <a:rPr lang="en-US" dirty="0" err="1" smtClean="0">
              <a:solidFill>
                <a:schemeClr val="tx2"/>
              </a:solidFill>
            </a:rPr>
            <a:t>Actualizar</a:t>
          </a:r>
          <a:endParaRPr lang="en-US" dirty="0">
            <a:solidFill>
              <a:schemeClr val="tx2"/>
            </a:solidFill>
          </a:endParaRPr>
        </a:p>
      </dgm:t>
    </dgm:pt>
    <dgm:pt modelId="{C322A957-5381-4316-9FC8-FD3F4B4AA9B0}" type="parTrans" cxnId="{D39E9E58-920D-44F0-9F4B-06FB26CEA2F7}">
      <dgm:prSet/>
      <dgm:spPr/>
      <dgm:t>
        <a:bodyPr/>
        <a:lstStyle/>
        <a:p>
          <a:endParaRPr lang="en-US"/>
        </a:p>
      </dgm:t>
    </dgm:pt>
    <dgm:pt modelId="{672A253D-4A29-4E7A-8273-1F6E14EF3A0F}" type="sibTrans" cxnId="{D39E9E58-920D-44F0-9F4B-06FB26CEA2F7}">
      <dgm:prSet/>
      <dgm:spPr/>
      <dgm:t>
        <a:bodyPr/>
        <a:lstStyle/>
        <a:p>
          <a:endParaRPr lang="en-US"/>
        </a:p>
      </dgm:t>
    </dgm:pt>
    <dgm:pt modelId="{419B42D9-5B74-41E5-9EC6-E004890EF6BC}" type="pres">
      <dgm:prSet presAssocID="{9BFFA9BD-9800-4B16-8D03-AD80A0D6BB98}" presName="Name0" presStyleCnt="0">
        <dgm:presLayoutVars>
          <dgm:chMax val="7"/>
          <dgm:chPref val="7"/>
          <dgm:dir/>
          <dgm:animLvl val="lvl"/>
        </dgm:presLayoutVars>
      </dgm:prSet>
      <dgm:spPr/>
      <dgm:t>
        <a:bodyPr/>
        <a:lstStyle/>
        <a:p>
          <a:endParaRPr lang="en-US"/>
        </a:p>
      </dgm:t>
    </dgm:pt>
    <dgm:pt modelId="{F38BD221-5D15-41C6-8864-BAD96852D147}" type="pres">
      <dgm:prSet presAssocID="{98155A52-8B09-4780-A38F-F88B215C453C}" presName="Accent1" presStyleCnt="0"/>
      <dgm:spPr/>
    </dgm:pt>
    <dgm:pt modelId="{F4942FF8-7D59-4382-9BDC-07971FEC4EBC}" type="pres">
      <dgm:prSet presAssocID="{98155A52-8B09-4780-A38F-F88B215C453C}" presName="Accent" presStyleLbl="node1" presStyleIdx="0" presStyleCnt="2"/>
      <dgm:spPr/>
    </dgm:pt>
    <dgm:pt modelId="{2B357415-6020-4CF1-A76E-5AF63D0C4EF1}" type="pres">
      <dgm:prSet presAssocID="{98155A52-8B09-4780-A38F-F88B215C453C}" presName="Parent1" presStyleLbl="revTx" presStyleIdx="0" presStyleCnt="2">
        <dgm:presLayoutVars>
          <dgm:chMax val="1"/>
          <dgm:chPref val="1"/>
          <dgm:bulletEnabled val="1"/>
        </dgm:presLayoutVars>
      </dgm:prSet>
      <dgm:spPr/>
      <dgm:t>
        <a:bodyPr/>
        <a:lstStyle/>
        <a:p>
          <a:endParaRPr lang="en-US"/>
        </a:p>
      </dgm:t>
    </dgm:pt>
    <dgm:pt modelId="{D0272C52-0E2B-420B-8280-8020D2E6AEBD}" type="pres">
      <dgm:prSet presAssocID="{F4AE8AA5-F705-4166-848A-9E4BA400ABDD}" presName="Accent2" presStyleCnt="0"/>
      <dgm:spPr/>
    </dgm:pt>
    <dgm:pt modelId="{BEC2A9A0-112E-4D60-AE73-24D7E6EA8FB7}" type="pres">
      <dgm:prSet presAssocID="{F4AE8AA5-F705-4166-848A-9E4BA400ABDD}" presName="Accent" presStyleLbl="node1" presStyleIdx="1" presStyleCnt="2"/>
      <dgm:spPr/>
    </dgm:pt>
    <dgm:pt modelId="{4F785A82-E725-4FD1-A689-04E710988D3C}" type="pres">
      <dgm:prSet presAssocID="{F4AE8AA5-F705-4166-848A-9E4BA400ABDD}" presName="Parent2" presStyleLbl="revTx" presStyleIdx="1" presStyleCnt="2">
        <dgm:presLayoutVars>
          <dgm:chMax val="1"/>
          <dgm:chPref val="1"/>
          <dgm:bulletEnabled val="1"/>
        </dgm:presLayoutVars>
      </dgm:prSet>
      <dgm:spPr/>
      <dgm:t>
        <a:bodyPr/>
        <a:lstStyle/>
        <a:p>
          <a:endParaRPr lang="en-US"/>
        </a:p>
      </dgm:t>
    </dgm:pt>
  </dgm:ptLst>
  <dgm:cxnLst>
    <dgm:cxn modelId="{9F23580B-C102-394E-BD44-86032404758A}" type="presOf" srcId="{9BFFA9BD-9800-4B16-8D03-AD80A0D6BB98}" destId="{419B42D9-5B74-41E5-9EC6-E004890EF6BC}" srcOrd="0" destOrd="0" presId="urn:microsoft.com/office/officeart/2009/layout/CircleArrowProcess"/>
    <dgm:cxn modelId="{D39E9E58-920D-44F0-9F4B-06FB26CEA2F7}" srcId="{9BFFA9BD-9800-4B16-8D03-AD80A0D6BB98}" destId="{F4AE8AA5-F705-4166-848A-9E4BA400ABDD}" srcOrd="1" destOrd="0" parTransId="{C322A957-5381-4316-9FC8-FD3F4B4AA9B0}" sibTransId="{672A253D-4A29-4E7A-8273-1F6E14EF3A0F}"/>
    <dgm:cxn modelId="{7725CD40-FB27-7644-BB8C-4878F76372BE}" type="presOf" srcId="{98155A52-8B09-4780-A38F-F88B215C453C}" destId="{2B357415-6020-4CF1-A76E-5AF63D0C4EF1}" srcOrd="0" destOrd="0" presId="urn:microsoft.com/office/officeart/2009/layout/CircleArrowProcess"/>
    <dgm:cxn modelId="{2CFDBFF2-4588-AE4C-9955-A46B7A0456B8}" type="presOf" srcId="{F4AE8AA5-F705-4166-848A-9E4BA400ABDD}" destId="{4F785A82-E725-4FD1-A689-04E710988D3C}" srcOrd="0" destOrd="0" presId="urn:microsoft.com/office/officeart/2009/layout/CircleArrowProcess"/>
    <dgm:cxn modelId="{51C017BE-B929-4E9A-8089-532D02DF6D2E}" srcId="{9BFFA9BD-9800-4B16-8D03-AD80A0D6BB98}" destId="{98155A52-8B09-4780-A38F-F88B215C453C}" srcOrd="0" destOrd="0" parTransId="{8A3CBCD4-347B-4B73-AFF5-0FF94ED3D2C3}" sibTransId="{A24EEC66-2A75-4AD1-ADD4-14180F602BED}"/>
    <dgm:cxn modelId="{C8BE4CB6-DDF5-3843-B56D-3B9C65A838F3}" type="presParOf" srcId="{419B42D9-5B74-41E5-9EC6-E004890EF6BC}" destId="{F38BD221-5D15-41C6-8864-BAD96852D147}" srcOrd="0" destOrd="0" presId="urn:microsoft.com/office/officeart/2009/layout/CircleArrowProcess"/>
    <dgm:cxn modelId="{22900AB2-3BBE-064D-AA7E-E361C76A4A2B}" type="presParOf" srcId="{F38BD221-5D15-41C6-8864-BAD96852D147}" destId="{F4942FF8-7D59-4382-9BDC-07971FEC4EBC}" srcOrd="0" destOrd="0" presId="urn:microsoft.com/office/officeart/2009/layout/CircleArrowProcess"/>
    <dgm:cxn modelId="{FF0F1FC6-5AD9-7047-81A2-E8DBC6E466B6}" type="presParOf" srcId="{419B42D9-5B74-41E5-9EC6-E004890EF6BC}" destId="{2B357415-6020-4CF1-A76E-5AF63D0C4EF1}" srcOrd="1" destOrd="0" presId="urn:microsoft.com/office/officeart/2009/layout/CircleArrowProcess"/>
    <dgm:cxn modelId="{0327BFFD-AFDE-064B-93B4-E1DC3332DCA8}" type="presParOf" srcId="{419B42D9-5B74-41E5-9EC6-E004890EF6BC}" destId="{D0272C52-0E2B-420B-8280-8020D2E6AEBD}" srcOrd="2" destOrd="0" presId="urn:microsoft.com/office/officeart/2009/layout/CircleArrowProcess"/>
    <dgm:cxn modelId="{2D652F98-6DEB-A847-ACDF-B57624E84137}" type="presParOf" srcId="{D0272C52-0E2B-420B-8280-8020D2E6AEBD}" destId="{BEC2A9A0-112E-4D60-AE73-24D7E6EA8FB7}" srcOrd="0" destOrd="0" presId="urn:microsoft.com/office/officeart/2009/layout/CircleArrowProcess"/>
    <dgm:cxn modelId="{C430F375-286F-3D42-90A0-0548CD8AF5D2}" type="presParOf" srcId="{419B42D9-5B74-41E5-9EC6-E004890EF6BC}" destId="{4F785A82-E725-4FD1-A689-04E710988D3C}" srcOrd="3" destOrd="0" presId="urn:microsoft.com/office/officeart/2009/layout/CircleArrow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CAEA74D-B468-4019-934C-9201D5E293AF}" type="doc">
      <dgm:prSet loTypeId="urn:microsoft.com/office/officeart/2005/8/layout/gear1" loCatId="cycle" qsTypeId="urn:microsoft.com/office/officeart/2005/8/quickstyle/simple1" qsCatId="simple" csTypeId="urn:microsoft.com/office/officeart/2005/8/colors/accent1_2" csCatId="accent1" phldr="1"/>
      <dgm:spPr/>
    </dgm:pt>
    <dgm:pt modelId="{303B4398-DFAF-4427-83A7-A46ABF360898}">
      <dgm:prSet phldrT="[Text]"/>
      <dgm:spPr/>
      <dgm:t>
        <a:bodyPr/>
        <a:lstStyle/>
        <a:p>
          <a:r>
            <a:rPr lang="en-US" dirty="0" err="1" smtClean="0"/>
            <a:t>Convertir</a:t>
          </a:r>
          <a:endParaRPr lang="en-US" dirty="0"/>
        </a:p>
      </dgm:t>
    </dgm:pt>
    <dgm:pt modelId="{2EF910D1-1DDD-4076-A439-DC03F9159B61}" type="parTrans" cxnId="{DD5FC20A-3A54-42F8-BC69-34C1933C228E}">
      <dgm:prSet/>
      <dgm:spPr/>
      <dgm:t>
        <a:bodyPr/>
        <a:lstStyle/>
        <a:p>
          <a:endParaRPr lang="en-US"/>
        </a:p>
      </dgm:t>
    </dgm:pt>
    <dgm:pt modelId="{F3A2E641-584A-4C67-8625-ED4BFFADACA5}" type="sibTrans" cxnId="{DD5FC20A-3A54-42F8-BC69-34C1933C228E}">
      <dgm:prSet/>
      <dgm:spPr/>
      <dgm:t>
        <a:bodyPr/>
        <a:lstStyle/>
        <a:p>
          <a:endParaRPr lang="en-US"/>
        </a:p>
      </dgm:t>
    </dgm:pt>
    <dgm:pt modelId="{2AB8979F-FA49-4C45-8965-4A1A30F6799A}">
      <dgm:prSet phldrT="[Text]"/>
      <dgm:spPr/>
      <dgm:t>
        <a:bodyPr/>
        <a:lstStyle/>
        <a:p>
          <a:endParaRPr lang="en-US" dirty="0"/>
        </a:p>
      </dgm:t>
    </dgm:pt>
    <dgm:pt modelId="{86CEEF79-ED3E-4002-8809-464711CCA069}" type="parTrans" cxnId="{B225DD4C-1CFB-4DD4-9078-676FDD2D366F}">
      <dgm:prSet/>
      <dgm:spPr/>
      <dgm:t>
        <a:bodyPr/>
        <a:lstStyle/>
        <a:p>
          <a:endParaRPr lang="en-US"/>
        </a:p>
      </dgm:t>
    </dgm:pt>
    <dgm:pt modelId="{75250755-E791-4E81-9C96-853CA21C3917}" type="sibTrans" cxnId="{B225DD4C-1CFB-4DD4-9078-676FDD2D366F}">
      <dgm:prSet/>
      <dgm:spPr/>
      <dgm:t>
        <a:bodyPr/>
        <a:lstStyle/>
        <a:p>
          <a:endParaRPr lang="en-US"/>
        </a:p>
      </dgm:t>
    </dgm:pt>
    <dgm:pt modelId="{A194213B-8B54-46BA-8BA5-C19204243DB3}" type="pres">
      <dgm:prSet presAssocID="{BCAEA74D-B468-4019-934C-9201D5E293AF}" presName="composite" presStyleCnt="0">
        <dgm:presLayoutVars>
          <dgm:chMax val="3"/>
          <dgm:animLvl val="lvl"/>
          <dgm:resizeHandles val="exact"/>
        </dgm:presLayoutVars>
      </dgm:prSet>
      <dgm:spPr/>
    </dgm:pt>
    <dgm:pt modelId="{8EB66967-A165-4FB5-8557-2F175FD80DD5}" type="pres">
      <dgm:prSet presAssocID="{303B4398-DFAF-4427-83A7-A46ABF360898}" presName="gear1" presStyleLbl="node1" presStyleIdx="0" presStyleCnt="2">
        <dgm:presLayoutVars>
          <dgm:chMax val="1"/>
          <dgm:bulletEnabled val="1"/>
        </dgm:presLayoutVars>
      </dgm:prSet>
      <dgm:spPr/>
      <dgm:t>
        <a:bodyPr/>
        <a:lstStyle/>
        <a:p>
          <a:endParaRPr lang="en-US"/>
        </a:p>
      </dgm:t>
    </dgm:pt>
    <dgm:pt modelId="{D1F3AF29-2ADD-4429-AB24-9243B8847498}" type="pres">
      <dgm:prSet presAssocID="{303B4398-DFAF-4427-83A7-A46ABF360898}" presName="gear1srcNode" presStyleLbl="node1" presStyleIdx="0" presStyleCnt="2"/>
      <dgm:spPr/>
      <dgm:t>
        <a:bodyPr/>
        <a:lstStyle/>
        <a:p>
          <a:endParaRPr lang="en-US"/>
        </a:p>
      </dgm:t>
    </dgm:pt>
    <dgm:pt modelId="{49BBBDA3-1793-42A6-AC18-DB7D0F958D13}" type="pres">
      <dgm:prSet presAssocID="{303B4398-DFAF-4427-83A7-A46ABF360898}" presName="gear1dstNode" presStyleLbl="node1" presStyleIdx="0" presStyleCnt="2"/>
      <dgm:spPr/>
      <dgm:t>
        <a:bodyPr/>
        <a:lstStyle/>
        <a:p>
          <a:endParaRPr lang="en-US"/>
        </a:p>
      </dgm:t>
    </dgm:pt>
    <dgm:pt modelId="{EDDD7914-F1D9-43C8-816B-DB17B10DC450}" type="pres">
      <dgm:prSet presAssocID="{2AB8979F-FA49-4C45-8965-4A1A30F6799A}" presName="gear2" presStyleLbl="node1" presStyleIdx="1" presStyleCnt="2">
        <dgm:presLayoutVars>
          <dgm:chMax val="1"/>
          <dgm:bulletEnabled val="1"/>
        </dgm:presLayoutVars>
      </dgm:prSet>
      <dgm:spPr/>
      <dgm:t>
        <a:bodyPr/>
        <a:lstStyle/>
        <a:p>
          <a:endParaRPr lang="en-US"/>
        </a:p>
      </dgm:t>
    </dgm:pt>
    <dgm:pt modelId="{003B6BD0-B594-4FE8-8A2D-51DF42212C58}" type="pres">
      <dgm:prSet presAssocID="{2AB8979F-FA49-4C45-8965-4A1A30F6799A}" presName="gear2srcNode" presStyleLbl="node1" presStyleIdx="1" presStyleCnt="2"/>
      <dgm:spPr/>
      <dgm:t>
        <a:bodyPr/>
        <a:lstStyle/>
        <a:p>
          <a:endParaRPr lang="en-US"/>
        </a:p>
      </dgm:t>
    </dgm:pt>
    <dgm:pt modelId="{A35BD0DB-9B0B-4E0D-9C85-2DE7E717AE55}" type="pres">
      <dgm:prSet presAssocID="{2AB8979F-FA49-4C45-8965-4A1A30F6799A}" presName="gear2dstNode" presStyleLbl="node1" presStyleIdx="1" presStyleCnt="2"/>
      <dgm:spPr/>
      <dgm:t>
        <a:bodyPr/>
        <a:lstStyle/>
        <a:p>
          <a:endParaRPr lang="en-US"/>
        </a:p>
      </dgm:t>
    </dgm:pt>
    <dgm:pt modelId="{4F1A2D59-DDAF-41EC-BE4B-55165BD89CAE}" type="pres">
      <dgm:prSet presAssocID="{F3A2E641-584A-4C67-8625-ED4BFFADACA5}" presName="connector1" presStyleLbl="sibTrans2D1" presStyleIdx="0" presStyleCnt="2"/>
      <dgm:spPr/>
      <dgm:t>
        <a:bodyPr/>
        <a:lstStyle/>
        <a:p>
          <a:endParaRPr lang="en-US"/>
        </a:p>
      </dgm:t>
    </dgm:pt>
    <dgm:pt modelId="{F79452CC-BB83-4602-BBFE-737666CBAB42}" type="pres">
      <dgm:prSet presAssocID="{75250755-E791-4E81-9C96-853CA21C3917}" presName="connector2" presStyleLbl="sibTrans2D1" presStyleIdx="1" presStyleCnt="2"/>
      <dgm:spPr/>
      <dgm:t>
        <a:bodyPr/>
        <a:lstStyle/>
        <a:p>
          <a:endParaRPr lang="en-US"/>
        </a:p>
      </dgm:t>
    </dgm:pt>
  </dgm:ptLst>
  <dgm:cxnLst>
    <dgm:cxn modelId="{B225DD4C-1CFB-4DD4-9078-676FDD2D366F}" srcId="{BCAEA74D-B468-4019-934C-9201D5E293AF}" destId="{2AB8979F-FA49-4C45-8965-4A1A30F6799A}" srcOrd="1" destOrd="0" parTransId="{86CEEF79-ED3E-4002-8809-464711CCA069}" sibTransId="{75250755-E791-4E81-9C96-853CA21C3917}"/>
    <dgm:cxn modelId="{E26B4077-B252-C84A-8934-6630C0E03E77}" type="presOf" srcId="{303B4398-DFAF-4427-83A7-A46ABF360898}" destId="{49BBBDA3-1793-42A6-AC18-DB7D0F958D13}" srcOrd="2" destOrd="0" presId="urn:microsoft.com/office/officeart/2005/8/layout/gear1"/>
    <dgm:cxn modelId="{DD5FC20A-3A54-42F8-BC69-34C1933C228E}" srcId="{BCAEA74D-B468-4019-934C-9201D5E293AF}" destId="{303B4398-DFAF-4427-83A7-A46ABF360898}" srcOrd="0" destOrd="0" parTransId="{2EF910D1-1DDD-4076-A439-DC03F9159B61}" sibTransId="{F3A2E641-584A-4C67-8625-ED4BFFADACA5}"/>
    <dgm:cxn modelId="{86684E2E-1E02-7646-A44B-2DCFF71E66C8}" type="presOf" srcId="{F3A2E641-584A-4C67-8625-ED4BFFADACA5}" destId="{4F1A2D59-DDAF-41EC-BE4B-55165BD89CAE}" srcOrd="0" destOrd="0" presId="urn:microsoft.com/office/officeart/2005/8/layout/gear1"/>
    <dgm:cxn modelId="{8938CC4F-91D9-2F4C-B127-C511BA8AFDEC}" type="presOf" srcId="{BCAEA74D-B468-4019-934C-9201D5E293AF}" destId="{A194213B-8B54-46BA-8BA5-C19204243DB3}" srcOrd="0" destOrd="0" presId="urn:microsoft.com/office/officeart/2005/8/layout/gear1"/>
    <dgm:cxn modelId="{0DBB7460-B4BD-A146-9A32-88641C2842FC}" type="presOf" srcId="{303B4398-DFAF-4427-83A7-A46ABF360898}" destId="{8EB66967-A165-4FB5-8557-2F175FD80DD5}" srcOrd="0" destOrd="0" presId="urn:microsoft.com/office/officeart/2005/8/layout/gear1"/>
    <dgm:cxn modelId="{BBB4B017-C5B9-8941-AB70-A4FD8B1BE937}" type="presOf" srcId="{75250755-E791-4E81-9C96-853CA21C3917}" destId="{F79452CC-BB83-4602-BBFE-737666CBAB42}" srcOrd="0" destOrd="0" presId="urn:microsoft.com/office/officeart/2005/8/layout/gear1"/>
    <dgm:cxn modelId="{00D3789C-7BA9-2442-99DC-E402A4AB4DE0}" type="presOf" srcId="{2AB8979F-FA49-4C45-8965-4A1A30F6799A}" destId="{EDDD7914-F1D9-43C8-816B-DB17B10DC450}" srcOrd="0" destOrd="0" presId="urn:microsoft.com/office/officeart/2005/8/layout/gear1"/>
    <dgm:cxn modelId="{A0D5866D-E39F-3A48-8F7B-969974DAE452}" type="presOf" srcId="{2AB8979F-FA49-4C45-8965-4A1A30F6799A}" destId="{A35BD0DB-9B0B-4E0D-9C85-2DE7E717AE55}" srcOrd="2" destOrd="0" presId="urn:microsoft.com/office/officeart/2005/8/layout/gear1"/>
    <dgm:cxn modelId="{E385B346-25BE-6F43-A8E3-C59E8C0C48C4}" type="presOf" srcId="{303B4398-DFAF-4427-83A7-A46ABF360898}" destId="{D1F3AF29-2ADD-4429-AB24-9243B8847498}" srcOrd="1" destOrd="0" presId="urn:microsoft.com/office/officeart/2005/8/layout/gear1"/>
    <dgm:cxn modelId="{17328F30-F3D2-034A-B772-90FF87F7CAB7}" type="presOf" srcId="{2AB8979F-FA49-4C45-8965-4A1A30F6799A}" destId="{003B6BD0-B594-4FE8-8A2D-51DF42212C58}" srcOrd="1" destOrd="0" presId="urn:microsoft.com/office/officeart/2005/8/layout/gear1"/>
    <dgm:cxn modelId="{68EC7AD7-B79D-A349-9A09-ABEB9A947BCD}" type="presParOf" srcId="{A194213B-8B54-46BA-8BA5-C19204243DB3}" destId="{8EB66967-A165-4FB5-8557-2F175FD80DD5}" srcOrd="0" destOrd="0" presId="urn:microsoft.com/office/officeart/2005/8/layout/gear1"/>
    <dgm:cxn modelId="{F321C11C-5F8B-4F4A-AF66-9AF2894E9018}" type="presParOf" srcId="{A194213B-8B54-46BA-8BA5-C19204243DB3}" destId="{D1F3AF29-2ADD-4429-AB24-9243B8847498}" srcOrd="1" destOrd="0" presId="urn:microsoft.com/office/officeart/2005/8/layout/gear1"/>
    <dgm:cxn modelId="{D0B84B91-D052-4D43-AC8A-C12715DD75AD}" type="presParOf" srcId="{A194213B-8B54-46BA-8BA5-C19204243DB3}" destId="{49BBBDA3-1793-42A6-AC18-DB7D0F958D13}" srcOrd="2" destOrd="0" presId="urn:microsoft.com/office/officeart/2005/8/layout/gear1"/>
    <dgm:cxn modelId="{8A5CB803-2587-9241-B698-AD0DD708282C}" type="presParOf" srcId="{A194213B-8B54-46BA-8BA5-C19204243DB3}" destId="{EDDD7914-F1D9-43C8-816B-DB17B10DC450}" srcOrd="3" destOrd="0" presId="urn:microsoft.com/office/officeart/2005/8/layout/gear1"/>
    <dgm:cxn modelId="{AC597E4C-F73E-9D41-A187-BDDBAD9E6D72}" type="presParOf" srcId="{A194213B-8B54-46BA-8BA5-C19204243DB3}" destId="{003B6BD0-B594-4FE8-8A2D-51DF42212C58}" srcOrd="4" destOrd="0" presId="urn:microsoft.com/office/officeart/2005/8/layout/gear1"/>
    <dgm:cxn modelId="{7B25A024-1708-5041-BED6-5B4C3CC0B202}" type="presParOf" srcId="{A194213B-8B54-46BA-8BA5-C19204243DB3}" destId="{A35BD0DB-9B0B-4E0D-9C85-2DE7E717AE55}" srcOrd="5" destOrd="0" presId="urn:microsoft.com/office/officeart/2005/8/layout/gear1"/>
    <dgm:cxn modelId="{F6149035-CB16-AF40-A40B-7B0604125896}" type="presParOf" srcId="{A194213B-8B54-46BA-8BA5-C19204243DB3}" destId="{4F1A2D59-DDAF-41EC-BE4B-55165BD89CAE}" srcOrd="6" destOrd="0" presId="urn:microsoft.com/office/officeart/2005/8/layout/gear1"/>
    <dgm:cxn modelId="{BBB47DEB-9F3C-2149-8FC0-3AD806AC4C06}" type="presParOf" srcId="{A194213B-8B54-46BA-8BA5-C19204243DB3}" destId="{F79452CC-BB83-4602-BBFE-737666CBAB42}" srcOrd="7" destOrd="0" presId="urn:microsoft.com/office/officeart/2005/8/layout/gear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D4CCA4-C53C-4F05-BA39-AB62D4D49967}">
      <dsp:nvSpPr>
        <dsp:cNvPr id="0" name=""/>
        <dsp:cNvSpPr/>
      </dsp:nvSpPr>
      <dsp:spPr>
        <a:xfrm>
          <a:off x="597892" y="347099"/>
          <a:ext cx="2866590" cy="2866590"/>
        </a:xfrm>
        <a:prstGeom prst="pie">
          <a:avLst>
            <a:gd name="adj1" fmla="val 16200000"/>
            <a:gd name="adj2" fmla="val 19800000"/>
          </a:avLst>
        </a:prstGeom>
        <a:solidFill>
          <a:srgbClr val="00188F"/>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6990" tIns="46990" rIns="46990" bIns="46990" numCol="1" spcCol="1270" anchor="ctr" anchorCtr="0">
          <a:noAutofit/>
        </a:bodyPr>
        <a:lstStyle/>
        <a:p>
          <a:pPr lvl="0" algn="ctr" defTabSz="1644650">
            <a:lnSpc>
              <a:spcPct val="90000"/>
            </a:lnSpc>
            <a:spcBef>
              <a:spcPct val="0"/>
            </a:spcBef>
            <a:spcAft>
              <a:spcPct val="35000"/>
            </a:spcAft>
          </a:pPr>
          <a:endParaRPr lang="en-US" sz="3700" kern="1200" dirty="0"/>
        </a:p>
      </dsp:txBody>
      <dsp:txXfrm>
        <a:off x="2061901" y="654233"/>
        <a:ext cx="836088" cy="614269"/>
      </dsp:txXfrm>
    </dsp:sp>
    <dsp:sp modelId="{D8A27DA7-C8B5-4804-8A27-23E18449662B}">
      <dsp:nvSpPr>
        <dsp:cNvPr id="0" name=""/>
        <dsp:cNvSpPr/>
      </dsp:nvSpPr>
      <dsp:spPr>
        <a:xfrm>
          <a:off x="599463" y="346891"/>
          <a:ext cx="2866590" cy="2866590"/>
        </a:xfrm>
        <a:prstGeom prst="pie">
          <a:avLst>
            <a:gd name="adj1" fmla="val 19800000"/>
            <a:gd name="adj2" fmla="val 1800000"/>
          </a:avLst>
        </a:prstGeom>
        <a:solidFill>
          <a:srgbClr val="00188F"/>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450" tIns="44450" rIns="44450" bIns="44450" numCol="1" spcCol="1270" anchor="ctr" anchorCtr="0">
          <a:noAutofit/>
        </a:bodyPr>
        <a:lstStyle/>
        <a:p>
          <a:pPr lvl="0" algn="ctr" defTabSz="1555750">
            <a:lnSpc>
              <a:spcPct val="90000"/>
            </a:lnSpc>
            <a:spcBef>
              <a:spcPct val="0"/>
            </a:spcBef>
            <a:spcAft>
              <a:spcPct val="35000"/>
            </a:spcAft>
          </a:pPr>
          <a:endParaRPr lang="en-US" sz="3500" kern="1200" dirty="0"/>
        </a:p>
      </dsp:txBody>
      <dsp:txXfrm>
        <a:off x="2561713" y="1490115"/>
        <a:ext cx="866802" cy="580143"/>
      </dsp:txXfrm>
    </dsp:sp>
    <dsp:sp modelId="{BE544001-B459-4917-9771-2E188FEA5DF6}">
      <dsp:nvSpPr>
        <dsp:cNvPr id="0" name=""/>
        <dsp:cNvSpPr/>
      </dsp:nvSpPr>
      <dsp:spPr>
        <a:xfrm>
          <a:off x="599463" y="346891"/>
          <a:ext cx="2866590" cy="2866590"/>
        </a:xfrm>
        <a:prstGeom prst="pie">
          <a:avLst>
            <a:gd name="adj1" fmla="val 1800000"/>
            <a:gd name="adj2" fmla="val 5400000"/>
          </a:avLst>
        </a:prstGeom>
        <a:solidFill>
          <a:srgbClr val="00188F"/>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6990" tIns="46990" rIns="46990" bIns="46990" numCol="1" spcCol="1270" anchor="ctr" anchorCtr="0">
          <a:noAutofit/>
        </a:bodyPr>
        <a:lstStyle/>
        <a:p>
          <a:pPr lvl="0" algn="ctr" defTabSz="1644650">
            <a:lnSpc>
              <a:spcPct val="90000"/>
            </a:lnSpc>
            <a:spcBef>
              <a:spcPct val="0"/>
            </a:spcBef>
            <a:spcAft>
              <a:spcPct val="35000"/>
            </a:spcAft>
          </a:pPr>
          <a:endParaRPr lang="en-US" sz="3700" kern="1200" dirty="0"/>
        </a:p>
      </dsp:txBody>
      <dsp:txXfrm>
        <a:off x="2063472" y="2292078"/>
        <a:ext cx="836088" cy="614269"/>
      </dsp:txXfrm>
    </dsp:sp>
    <dsp:sp modelId="{96A2ABAB-D0C6-4681-AE89-C571B45A61E2}">
      <dsp:nvSpPr>
        <dsp:cNvPr id="0" name=""/>
        <dsp:cNvSpPr/>
      </dsp:nvSpPr>
      <dsp:spPr>
        <a:xfrm>
          <a:off x="599463" y="346891"/>
          <a:ext cx="2866590" cy="2866590"/>
        </a:xfrm>
        <a:prstGeom prst="pie">
          <a:avLst>
            <a:gd name="adj1" fmla="val 5400000"/>
            <a:gd name="adj2" fmla="val 9000000"/>
          </a:avLst>
        </a:prstGeom>
        <a:solidFill>
          <a:srgbClr val="00188F"/>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6990" tIns="46990" rIns="46990" bIns="46990" numCol="1" spcCol="1270" anchor="ctr" anchorCtr="0">
          <a:noAutofit/>
        </a:bodyPr>
        <a:lstStyle/>
        <a:p>
          <a:pPr lvl="0" algn="ctr" defTabSz="1644650">
            <a:lnSpc>
              <a:spcPct val="90000"/>
            </a:lnSpc>
            <a:spcBef>
              <a:spcPct val="0"/>
            </a:spcBef>
            <a:spcAft>
              <a:spcPct val="35000"/>
            </a:spcAft>
          </a:pPr>
          <a:endParaRPr lang="en-US" sz="3700" kern="1200" dirty="0"/>
        </a:p>
      </dsp:txBody>
      <dsp:txXfrm>
        <a:off x="1165956" y="2292078"/>
        <a:ext cx="836088" cy="614269"/>
      </dsp:txXfrm>
    </dsp:sp>
    <dsp:sp modelId="{70FF1515-2BB5-4F57-AF7D-2FB03F0C9FEE}">
      <dsp:nvSpPr>
        <dsp:cNvPr id="0" name=""/>
        <dsp:cNvSpPr/>
      </dsp:nvSpPr>
      <dsp:spPr>
        <a:xfrm>
          <a:off x="599463" y="346891"/>
          <a:ext cx="2866590" cy="2866590"/>
        </a:xfrm>
        <a:prstGeom prst="pie">
          <a:avLst>
            <a:gd name="adj1" fmla="val 9000000"/>
            <a:gd name="adj2" fmla="val 12600000"/>
          </a:avLst>
        </a:prstGeom>
        <a:solidFill>
          <a:srgbClr val="00188F"/>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450" tIns="44450" rIns="44450" bIns="44450" numCol="1" spcCol="1270" anchor="ctr" anchorCtr="0">
          <a:noAutofit/>
        </a:bodyPr>
        <a:lstStyle/>
        <a:p>
          <a:pPr lvl="0" algn="ctr" defTabSz="1555750">
            <a:lnSpc>
              <a:spcPct val="90000"/>
            </a:lnSpc>
            <a:spcBef>
              <a:spcPct val="0"/>
            </a:spcBef>
            <a:spcAft>
              <a:spcPct val="35000"/>
            </a:spcAft>
          </a:pPr>
          <a:endParaRPr lang="en-US" sz="3500" kern="1200" dirty="0"/>
        </a:p>
      </dsp:txBody>
      <dsp:txXfrm>
        <a:off x="643827" y="1490115"/>
        <a:ext cx="866802" cy="580143"/>
      </dsp:txXfrm>
    </dsp:sp>
    <dsp:sp modelId="{407EF6B5-974D-4F77-A2C4-293FD72EBE79}">
      <dsp:nvSpPr>
        <dsp:cNvPr id="0" name=""/>
        <dsp:cNvSpPr/>
      </dsp:nvSpPr>
      <dsp:spPr>
        <a:xfrm>
          <a:off x="599463" y="346891"/>
          <a:ext cx="2866590" cy="2866590"/>
        </a:xfrm>
        <a:prstGeom prst="pie">
          <a:avLst>
            <a:gd name="adj1" fmla="val 12600000"/>
            <a:gd name="adj2" fmla="val 16200000"/>
          </a:avLst>
        </a:prstGeom>
        <a:solidFill>
          <a:srgbClr val="00188F"/>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6990" tIns="46990" rIns="46990" bIns="46990" numCol="1" spcCol="1270" anchor="ctr" anchorCtr="0">
          <a:noAutofit/>
        </a:bodyPr>
        <a:lstStyle/>
        <a:p>
          <a:pPr lvl="0" algn="ctr" defTabSz="1644650">
            <a:lnSpc>
              <a:spcPct val="90000"/>
            </a:lnSpc>
            <a:spcBef>
              <a:spcPct val="0"/>
            </a:spcBef>
            <a:spcAft>
              <a:spcPct val="35000"/>
            </a:spcAft>
          </a:pPr>
          <a:endParaRPr lang="en-US" sz="3700" kern="1200" dirty="0"/>
        </a:p>
      </dsp:txBody>
      <dsp:txXfrm>
        <a:off x="1165956" y="654026"/>
        <a:ext cx="836088" cy="61426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D4CCA4-C53C-4F05-BA39-AB62D4D49967}">
      <dsp:nvSpPr>
        <dsp:cNvPr id="0" name=""/>
        <dsp:cNvSpPr/>
      </dsp:nvSpPr>
      <dsp:spPr>
        <a:xfrm>
          <a:off x="597892" y="347099"/>
          <a:ext cx="2866590" cy="2866590"/>
        </a:xfrm>
        <a:prstGeom prst="pie">
          <a:avLst>
            <a:gd name="adj1" fmla="val 16200000"/>
            <a:gd name="adj2" fmla="val 19800000"/>
          </a:avLst>
        </a:prstGeom>
        <a:solidFill>
          <a:srgbClr val="00188F"/>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6990" tIns="46990" rIns="46990" bIns="46990" numCol="1" spcCol="1270" anchor="ctr" anchorCtr="0">
          <a:noAutofit/>
        </a:bodyPr>
        <a:lstStyle/>
        <a:p>
          <a:pPr lvl="0" algn="ctr" defTabSz="1644650">
            <a:lnSpc>
              <a:spcPct val="90000"/>
            </a:lnSpc>
            <a:spcBef>
              <a:spcPct val="0"/>
            </a:spcBef>
            <a:spcAft>
              <a:spcPct val="35000"/>
            </a:spcAft>
          </a:pPr>
          <a:endParaRPr lang="en-US" sz="3700" kern="1200" dirty="0"/>
        </a:p>
      </dsp:txBody>
      <dsp:txXfrm>
        <a:off x="2061901" y="654233"/>
        <a:ext cx="836088" cy="614269"/>
      </dsp:txXfrm>
    </dsp:sp>
    <dsp:sp modelId="{D8A27DA7-C8B5-4804-8A27-23E18449662B}">
      <dsp:nvSpPr>
        <dsp:cNvPr id="0" name=""/>
        <dsp:cNvSpPr/>
      </dsp:nvSpPr>
      <dsp:spPr>
        <a:xfrm>
          <a:off x="599463" y="346891"/>
          <a:ext cx="2866590" cy="2866590"/>
        </a:xfrm>
        <a:prstGeom prst="pie">
          <a:avLst>
            <a:gd name="adj1" fmla="val 19800000"/>
            <a:gd name="adj2" fmla="val 1800000"/>
          </a:avLst>
        </a:prstGeom>
        <a:solidFill>
          <a:srgbClr val="00188F"/>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450" tIns="44450" rIns="44450" bIns="44450" numCol="1" spcCol="1270" anchor="ctr" anchorCtr="0">
          <a:noAutofit/>
        </a:bodyPr>
        <a:lstStyle/>
        <a:p>
          <a:pPr lvl="0" algn="ctr" defTabSz="1555750">
            <a:lnSpc>
              <a:spcPct val="90000"/>
            </a:lnSpc>
            <a:spcBef>
              <a:spcPct val="0"/>
            </a:spcBef>
            <a:spcAft>
              <a:spcPct val="35000"/>
            </a:spcAft>
          </a:pPr>
          <a:endParaRPr lang="en-US" sz="3500" kern="1200" dirty="0"/>
        </a:p>
      </dsp:txBody>
      <dsp:txXfrm>
        <a:off x="2561713" y="1490115"/>
        <a:ext cx="866802" cy="580143"/>
      </dsp:txXfrm>
    </dsp:sp>
    <dsp:sp modelId="{BE544001-B459-4917-9771-2E188FEA5DF6}">
      <dsp:nvSpPr>
        <dsp:cNvPr id="0" name=""/>
        <dsp:cNvSpPr/>
      </dsp:nvSpPr>
      <dsp:spPr>
        <a:xfrm>
          <a:off x="599463" y="346891"/>
          <a:ext cx="2866590" cy="2866590"/>
        </a:xfrm>
        <a:prstGeom prst="pie">
          <a:avLst>
            <a:gd name="adj1" fmla="val 1800000"/>
            <a:gd name="adj2" fmla="val 5400000"/>
          </a:avLst>
        </a:prstGeom>
        <a:solidFill>
          <a:srgbClr val="00188F"/>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6990" tIns="46990" rIns="46990" bIns="46990" numCol="1" spcCol="1270" anchor="ctr" anchorCtr="0">
          <a:noAutofit/>
        </a:bodyPr>
        <a:lstStyle/>
        <a:p>
          <a:pPr lvl="0" algn="ctr" defTabSz="1644650">
            <a:lnSpc>
              <a:spcPct val="90000"/>
            </a:lnSpc>
            <a:spcBef>
              <a:spcPct val="0"/>
            </a:spcBef>
            <a:spcAft>
              <a:spcPct val="35000"/>
            </a:spcAft>
          </a:pPr>
          <a:endParaRPr lang="en-US" sz="3700" kern="1200" dirty="0"/>
        </a:p>
      </dsp:txBody>
      <dsp:txXfrm>
        <a:off x="2063472" y="2292078"/>
        <a:ext cx="836088" cy="614269"/>
      </dsp:txXfrm>
    </dsp:sp>
    <dsp:sp modelId="{96A2ABAB-D0C6-4681-AE89-C571B45A61E2}">
      <dsp:nvSpPr>
        <dsp:cNvPr id="0" name=""/>
        <dsp:cNvSpPr/>
      </dsp:nvSpPr>
      <dsp:spPr>
        <a:xfrm>
          <a:off x="599463" y="346891"/>
          <a:ext cx="2866590" cy="2866590"/>
        </a:xfrm>
        <a:prstGeom prst="pie">
          <a:avLst>
            <a:gd name="adj1" fmla="val 5400000"/>
            <a:gd name="adj2" fmla="val 9000000"/>
          </a:avLst>
        </a:prstGeom>
        <a:solidFill>
          <a:srgbClr val="00188F"/>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6990" tIns="46990" rIns="46990" bIns="46990" numCol="1" spcCol="1270" anchor="ctr" anchorCtr="0">
          <a:noAutofit/>
        </a:bodyPr>
        <a:lstStyle/>
        <a:p>
          <a:pPr lvl="0" algn="ctr" defTabSz="1644650">
            <a:lnSpc>
              <a:spcPct val="90000"/>
            </a:lnSpc>
            <a:spcBef>
              <a:spcPct val="0"/>
            </a:spcBef>
            <a:spcAft>
              <a:spcPct val="35000"/>
            </a:spcAft>
          </a:pPr>
          <a:endParaRPr lang="en-US" sz="3700" kern="1200" dirty="0"/>
        </a:p>
      </dsp:txBody>
      <dsp:txXfrm>
        <a:off x="1165956" y="2292078"/>
        <a:ext cx="836088" cy="614269"/>
      </dsp:txXfrm>
    </dsp:sp>
    <dsp:sp modelId="{70FF1515-2BB5-4F57-AF7D-2FB03F0C9FEE}">
      <dsp:nvSpPr>
        <dsp:cNvPr id="0" name=""/>
        <dsp:cNvSpPr/>
      </dsp:nvSpPr>
      <dsp:spPr>
        <a:xfrm>
          <a:off x="599463" y="346891"/>
          <a:ext cx="2866590" cy="2866590"/>
        </a:xfrm>
        <a:prstGeom prst="pie">
          <a:avLst>
            <a:gd name="adj1" fmla="val 9000000"/>
            <a:gd name="adj2" fmla="val 12600000"/>
          </a:avLst>
        </a:prstGeom>
        <a:solidFill>
          <a:srgbClr val="00188F"/>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450" tIns="44450" rIns="44450" bIns="44450" numCol="1" spcCol="1270" anchor="ctr" anchorCtr="0">
          <a:noAutofit/>
        </a:bodyPr>
        <a:lstStyle/>
        <a:p>
          <a:pPr lvl="0" algn="ctr" defTabSz="1555750">
            <a:lnSpc>
              <a:spcPct val="90000"/>
            </a:lnSpc>
            <a:spcBef>
              <a:spcPct val="0"/>
            </a:spcBef>
            <a:spcAft>
              <a:spcPct val="35000"/>
            </a:spcAft>
          </a:pPr>
          <a:endParaRPr lang="en-US" sz="3500" kern="1200" dirty="0"/>
        </a:p>
      </dsp:txBody>
      <dsp:txXfrm>
        <a:off x="643827" y="1490115"/>
        <a:ext cx="866802" cy="580143"/>
      </dsp:txXfrm>
    </dsp:sp>
    <dsp:sp modelId="{407EF6B5-974D-4F77-A2C4-293FD72EBE79}">
      <dsp:nvSpPr>
        <dsp:cNvPr id="0" name=""/>
        <dsp:cNvSpPr/>
      </dsp:nvSpPr>
      <dsp:spPr>
        <a:xfrm>
          <a:off x="599463" y="346891"/>
          <a:ext cx="2866590" cy="2866590"/>
        </a:xfrm>
        <a:prstGeom prst="pie">
          <a:avLst>
            <a:gd name="adj1" fmla="val 12600000"/>
            <a:gd name="adj2" fmla="val 16200000"/>
          </a:avLst>
        </a:prstGeom>
        <a:solidFill>
          <a:srgbClr val="00188F"/>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6990" tIns="46990" rIns="46990" bIns="46990" numCol="1" spcCol="1270" anchor="ctr" anchorCtr="0">
          <a:noAutofit/>
        </a:bodyPr>
        <a:lstStyle/>
        <a:p>
          <a:pPr lvl="0" algn="ctr" defTabSz="1644650">
            <a:lnSpc>
              <a:spcPct val="90000"/>
            </a:lnSpc>
            <a:spcBef>
              <a:spcPct val="0"/>
            </a:spcBef>
            <a:spcAft>
              <a:spcPct val="35000"/>
            </a:spcAft>
          </a:pPr>
          <a:endParaRPr lang="en-US" sz="3700" kern="1200" dirty="0"/>
        </a:p>
      </dsp:txBody>
      <dsp:txXfrm>
        <a:off x="1165956" y="654026"/>
        <a:ext cx="836088" cy="61426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942FF8-7D59-4382-9BDC-07971FEC4EBC}">
      <dsp:nvSpPr>
        <dsp:cNvPr id="0" name=""/>
        <dsp:cNvSpPr/>
      </dsp:nvSpPr>
      <dsp:spPr>
        <a:xfrm>
          <a:off x="712474" y="0"/>
          <a:ext cx="977967" cy="977995"/>
        </a:xfrm>
        <a:prstGeom prst="circularArrow">
          <a:avLst>
            <a:gd name="adj1" fmla="val 10980"/>
            <a:gd name="adj2" fmla="val 1142322"/>
            <a:gd name="adj3" fmla="val 4500000"/>
            <a:gd name="adj4" fmla="val 10800000"/>
            <a:gd name="adj5" fmla="val 125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B357415-6020-4CF1-A76E-5AF63D0C4EF1}">
      <dsp:nvSpPr>
        <dsp:cNvPr id="0" name=""/>
        <dsp:cNvSpPr/>
      </dsp:nvSpPr>
      <dsp:spPr>
        <a:xfrm>
          <a:off x="928466" y="354073"/>
          <a:ext cx="545628" cy="2727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en-US" sz="1000" kern="1200" dirty="0" smtClean="0">
              <a:solidFill>
                <a:schemeClr val="tx2"/>
              </a:solidFill>
            </a:rPr>
            <a:t>Test</a:t>
          </a:r>
          <a:endParaRPr lang="en-US" sz="1000" kern="1200" dirty="0">
            <a:solidFill>
              <a:schemeClr val="tx2"/>
            </a:solidFill>
          </a:endParaRPr>
        </a:p>
      </dsp:txBody>
      <dsp:txXfrm>
        <a:off x="928466" y="354073"/>
        <a:ext cx="545628" cy="272782"/>
      </dsp:txXfrm>
    </dsp:sp>
    <dsp:sp modelId="{BEC2A9A0-112E-4D60-AE73-24D7E6EA8FB7}">
      <dsp:nvSpPr>
        <dsp:cNvPr id="0" name=""/>
        <dsp:cNvSpPr/>
      </dsp:nvSpPr>
      <dsp:spPr>
        <a:xfrm>
          <a:off x="510598" y="626856"/>
          <a:ext cx="840148" cy="840503"/>
        </a:xfrm>
        <a:prstGeom prst="blockArc">
          <a:avLst>
            <a:gd name="adj1" fmla="val 0"/>
            <a:gd name="adj2" fmla="val 18900000"/>
            <a:gd name="adj3" fmla="val 1274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F785A82-E725-4FD1-A689-04E710988D3C}">
      <dsp:nvSpPr>
        <dsp:cNvPr id="0" name=""/>
        <dsp:cNvSpPr/>
      </dsp:nvSpPr>
      <dsp:spPr>
        <a:xfrm>
          <a:off x="655652" y="917100"/>
          <a:ext cx="545628" cy="2727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en-US" sz="1000" kern="1200" dirty="0" err="1" smtClean="0">
              <a:solidFill>
                <a:schemeClr val="tx2"/>
              </a:solidFill>
            </a:rPr>
            <a:t>Actualizar</a:t>
          </a:r>
          <a:endParaRPr lang="en-US" sz="1000" kern="1200" dirty="0">
            <a:solidFill>
              <a:schemeClr val="tx2"/>
            </a:solidFill>
          </a:endParaRPr>
        </a:p>
      </dsp:txBody>
      <dsp:txXfrm>
        <a:off x="655652" y="917100"/>
        <a:ext cx="545628" cy="27278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B66967-A165-4FB5-8557-2F175FD80DD5}">
      <dsp:nvSpPr>
        <dsp:cNvPr id="0" name=""/>
        <dsp:cNvSpPr/>
      </dsp:nvSpPr>
      <dsp:spPr>
        <a:xfrm>
          <a:off x="915199" y="456659"/>
          <a:ext cx="717607" cy="717607"/>
        </a:xfrm>
        <a:prstGeom prst="gear9">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355600">
            <a:lnSpc>
              <a:spcPct val="90000"/>
            </a:lnSpc>
            <a:spcBef>
              <a:spcPct val="0"/>
            </a:spcBef>
            <a:spcAft>
              <a:spcPct val="35000"/>
            </a:spcAft>
          </a:pPr>
          <a:r>
            <a:rPr lang="en-US" sz="800" kern="1200" dirty="0" err="1" smtClean="0"/>
            <a:t>Convertir</a:t>
          </a:r>
          <a:endParaRPr lang="en-US" sz="800" kern="1200" dirty="0"/>
        </a:p>
      </dsp:txBody>
      <dsp:txXfrm>
        <a:off x="1059470" y="624755"/>
        <a:ext cx="429065" cy="368865"/>
      </dsp:txXfrm>
    </dsp:sp>
    <dsp:sp modelId="{EDDD7914-F1D9-43C8-816B-DB17B10DC450}">
      <dsp:nvSpPr>
        <dsp:cNvPr id="0" name=""/>
        <dsp:cNvSpPr/>
      </dsp:nvSpPr>
      <dsp:spPr>
        <a:xfrm>
          <a:off x="497682" y="287043"/>
          <a:ext cx="521896" cy="521896"/>
        </a:xfrm>
        <a:prstGeom prst="gear6">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355600">
            <a:lnSpc>
              <a:spcPct val="90000"/>
            </a:lnSpc>
            <a:spcBef>
              <a:spcPct val="0"/>
            </a:spcBef>
            <a:spcAft>
              <a:spcPct val="35000"/>
            </a:spcAft>
          </a:pPr>
          <a:endParaRPr lang="en-US" sz="800" kern="1200" dirty="0"/>
        </a:p>
      </dsp:txBody>
      <dsp:txXfrm>
        <a:off x="629071" y="419226"/>
        <a:ext cx="259118" cy="257530"/>
      </dsp:txXfrm>
    </dsp:sp>
    <dsp:sp modelId="{4F1A2D59-DDAF-41EC-BE4B-55165BD89CAE}">
      <dsp:nvSpPr>
        <dsp:cNvPr id="0" name=""/>
        <dsp:cNvSpPr/>
      </dsp:nvSpPr>
      <dsp:spPr>
        <a:xfrm>
          <a:off x="898889" y="361064"/>
          <a:ext cx="882657" cy="882657"/>
        </a:xfrm>
        <a:prstGeom prst="circularArrow">
          <a:avLst>
            <a:gd name="adj1" fmla="val 4878"/>
            <a:gd name="adj2" fmla="val 312630"/>
            <a:gd name="adj3" fmla="val 2746122"/>
            <a:gd name="adj4" fmla="val 15879539"/>
            <a:gd name="adj5" fmla="val 5691"/>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F79452CC-BB83-4602-BBFE-737666CBAB42}">
      <dsp:nvSpPr>
        <dsp:cNvPr id="0" name=""/>
        <dsp:cNvSpPr/>
      </dsp:nvSpPr>
      <dsp:spPr>
        <a:xfrm>
          <a:off x="405255" y="183967"/>
          <a:ext cx="667375" cy="667375"/>
        </a:xfrm>
        <a:prstGeom prst="leftCircularArrow">
          <a:avLst>
            <a:gd name="adj1" fmla="val 6452"/>
            <a:gd name="adj2" fmla="val 429999"/>
            <a:gd name="adj3" fmla="val 10489124"/>
            <a:gd name="adj4" fmla="val 14837806"/>
            <a:gd name="adj5" fmla="val 7527"/>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layout2.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layout3.xml><?xml version="1.0" encoding="utf-8"?>
<dgm:layoutDef xmlns:dgm="http://schemas.openxmlformats.org/drawingml/2006/diagram" xmlns:a="http://schemas.openxmlformats.org/drawingml/2006/main" uniqueId="urn:microsoft.com/office/officeart/2009/layout/CircleArrowProcess">
  <dgm:title val=""/>
  <dgm:desc val=""/>
  <dgm:catLst>
    <dgm:cat type="process" pri="16500"/>
    <dgm:cat type="cycle" pri="16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7"/>
      <dgm:chPref val="7"/>
      <dgm:dir/>
      <dgm:animLvl val="lvl"/>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5"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1144"/>
              <dgm:constr type="t" for="ch" forName="Accent1" refType="h" fact="0"/>
              <dgm:constr type="w" for="ch" forName="Accent1" refType="w" fact="0.5542"/>
              <dgm:constr type="h" for="ch" forName="Accent1" refType="h" fact="0.6665"/>
              <dgm:constr type="l" for="ch" forName="Parent1" refType="w" fact="0.2368"/>
              <dgm:constr type="t" for="ch" forName="Parent1" refType="h" fact="0.2413"/>
              <dgm:constr type="w" for="ch" forName="Parent1" refType="w" fact="0.3092"/>
              <dgm:constr type="h" for="ch" forName="Parent1" refType="h" fact="0.1859"/>
              <dgm:constr type="l" for="ch" forName="Parent2" refType="w" fact="0.0822"/>
              <dgm:constr type="t" for="ch" forName="Parent2" refType="h" fact="0.625"/>
              <dgm:constr type="w" for="ch" forName="Parent2" refType="w" fact="0.3092"/>
              <dgm:constr type="h" for="ch" forName="Parent2" refType="h" fact="0.1859"/>
              <dgm:constr type="l" for="ch" forName="Child1" refType="w" fact="0.6678"/>
              <dgm:constr type="t" for="ch" forName="Child1" refType="h" fact="0.1978"/>
              <dgm:constr type="w" for="ch" forName="Child1" refType="w" fact="0.3322"/>
              <dgm:constr type="h" for="ch" forName="Child1" refType="h" fact="0.265"/>
              <dgm:constr type="l" for="ch" forName="Child2" refType="w" fact="0.5164"/>
              <dgm:constr type="t" for="ch" forName="Child2" refType="h" fact="0.5855"/>
              <dgm:constr type="w" for="ch" forName="Child2" refType="w" fact="0.3322"/>
              <dgm:constr type="h" for="ch" forName="Child2" refType="h" fact="0.265"/>
              <dgm:constr type="l" for="ch" forName="Accent2" refType="w" fact="0"/>
              <dgm:constr type="t" for="ch" forName="Accent2" refType="h" fact="0.4272"/>
              <dgm:constr type="w" for="ch" forName="Accent2" refType="w" fact="0.4761"/>
              <dgm:constr type="h" for="ch" forName="Accent2" refType="h" fact="0.5728"/>
            </dgm:constrLst>
          </dgm:if>
          <dgm:if name="Name6"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1479"/>
              <dgm:constr type="t" for="ch" forName="Accent1" refType="h" fact="0"/>
              <dgm:constr type="w" for="ch" forName="Accent1" refType="w" fact="0.5325"/>
              <dgm:constr type="h" for="ch" forName="Accent1" refType="h" fact="0.4814"/>
              <dgm:constr type="l" for="ch" forName="Accent2" refType="w" fact="0"/>
              <dgm:constr type="t" for="ch" forName="Accent2" refType="h" fact="0.2766"/>
              <dgm:constr type="w" for="ch" forName="Accent2" refType="w" fact="0.5325"/>
              <dgm:constr type="h" for="ch" forName="Accent2" refType="h" fact="0.4814"/>
              <dgm:constr type="l" for="ch" forName="Parent1" refType="w" fact="0.2656"/>
              <dgm:constr type="t" for="ch" forName="Parent1" refType="h" fact="0.1738"/>
              <dgm:constr type="w" for="ch" forName="Parent1" refType="w" fact="0.2959"/>
              <dgm:constr type="h" for="ch" forName="Parent1" refType="h" fact="0.1337"/>
              <dgm:constr type="l" for="ch" forName="Accent3" refType="w" fact="0.1858"/>
              <dgm:constr type="t" for="ch" forName="Accent3" refType="h" fact="0.5863"/>
              <dgm:constr type="w" for="ch" forName="Accent3" refType="w" fact="0.4575"/>
              <dgm:constr type="h" for="ch" forName="Accent3" refType="h" fact="0.4137"/>
              <dgm:constr type="l" for="ch" forName="Parent2" refType="w" fact="0.1183"/>
              <dgm:constr type="t" for="ch" forName="Parent2" refType="h" fact="0.452"/>
              <dgm:constr type="w" for="ch" forName="Parent2" refType="w" fact="0.2959"/>
              <dgm:constr type="h" for="ch" forName="Parent2" refType="h" fact="0.1337"/>
              <dgm:constr type="l" for="ch" forName="Parent3" refType="w" fact="0.2663"/>
              <dgm:constr type="t" for="ch" forName="Parent3" refType="h" fact="0.7306"/>
              <dgm:constr type="w" for="ch" forName="Parent3" refType="w" fact="0.2959"/>
              <dgm:constr type="h" for="ch" forName="Parent3" refType="h" fact="0.1337"/>
              <dgm:constr type="l" for="ch" forName="Child2" refType="w" fact="0.5325"/>
              <dgm:constr type="t" for="ch" forName="Child2" refType="h" fact="0.4217"/>
              <dgm:constr type="w" for="ch" forName="Child2" refType="w" fact="0.3195"/>
              <dgm:constr type="h" for="ch" forName="Child2" refType="h" fact="0.1926"/>
              <dgm:constr type="l" for="ch" forName="Child1" refType="w" fact="0.6805"/>
              <dgm:constr type="t" for="ch" forName="Child1" refType="h" fact="0.1435"/>
              <dgm:constr type="w" for="ch" forName="Child1" refType="w" fact="0.3195"/>
              <dgm:constr type="h" for="ch" forName="Child1" refType="h" fact="0.1926"/>
              <dgm:constr type="l" for="ch" forName="Child3" refType="w" fact="0.6805"/>
              <dgm:constr type="t" for="ch" forName="Child3" refType="h" fact="0.6998"/>
              <dgm:constr type="w" for="ch" forName="Child3" refType="w" fact="0.3195"/>
              <dgm:constr type="h" for="ch" forName="Child3" refType="h" fact="0.1926"/>
            </dgm:constrLst>
          </dgm:if>
          <dgm:if name="Name7"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1481"/>
              <dgm:constr type="t" for="ch" forName="Accent1" refType="h" fact="0"/>
              <dgm:constr type="w" for="ch" forName="Accent1" refType="w" fact="0.5331"/>
              <dgm:constr type="h" for="ch" forName="Accent1" refType="h" fact="0.3771"/>
              <dgm:constr type="l" for="ch" forName="Accent2" refType="w" fact="0"/>
              <dgm:constr type="t" for="ch" forName="Accent2" refType="h" fact="0.2167"/>
              <dgm:constr type="w" for="ch" forName="Accent2" refType="w" fact="0.5331"/>
              <dgm:constr type="h" for="ch" forName="Accent2" refType="h" fact="0.3771"/>
              <dgm:constr type="l" for="ch" forName="Accent3" refType="w" fact="0.1481"/>
              <dgm:constr type="t" for="ch" forName="Accent3" refType="h" fact="0.4342"/>
              <dgm:constr type="w" for="ch" forName="Accent3" refType="w" fact="0.5331"/>
              <dgm:constr type="h" for="ch" forName="Accent3" refType="h" fact="0.3771"/>
              <dgm:constr type="l" for="ch" forName="Parent1" refType="w" fact="0.2658"/>
              <dgm:constr type="t" for="ch" forName="Parent1" refType="h" fact="0.1365"/>
              <dgm:constr type="w" for="ch" forName="Parent1" refType="w" fact="0.2975"/>
              <dgm:constr type="h" for="ch" forName="Parent1" refType="h" fact="0.1052"/>
              <dgm:constr type="l" for="ch" forName="Parent2" refType="w" fact="0.1171"/>
              <dgm:constr type="t" for="ch" forName="Parent2" refType="h" fact="0.3536"/>
              <dgm:constr type="w" for="ch" forName="Parent2" refType="w" fact="0.2975"/>
              <dgm:constr type="h" for="ch" forName="Parent2" refType="h" fact="0.1052"/>
              <dgm:constr type="l" for="ch" forName="Parent3" refType="w" fact="0.2658"/>
              <dgm:constr type="t" for="ch" forName="Parent3" refType="h" fact="0.5707"/>
              <dgm:constr type="w" for="ch" forName="Parent3" refType="w" fact="0.2975"/>
              <dgm:constr type="h" for="ch" forName="Parent3" refType="h" fact="0.1052"/>
              <dgm:constr type="l" for="ch" forName="Parent4" refType="w" fact="0.1171"/>
              <dgm:constr type="t" for="ch" forName="Parent4" refType="h" fact="0.7878"/>
              <dgm:constr type="w" for="ch" forName="Parent4" refType="w" fact="0.2975"/>
              <dgm:constr type="h" for="ch" forName="Parent4" refType="h" fact="0.1052"/>
              <dgm:constr type="l" for="ch" forName="Child1" refType="w" fact="0.6804"/>
              <dgm:constr type="t" for="ch" forName="Child1" refType="h" fact="0.1119"/>
              <dgm:constr type="w" for="ch" forName="Child1" refType="w" fact="0.3196"/>
              <dgm:constr type="h" for="ch" forName="Child1" refType="h" fact="0.15"/>
              <dgm:constr type="l" for="ch" forName="Child2" refType="w" fact="0.5348"/>
              <dgm:constr type="t" for="ch" forName="Child2" refType="h" fact="0.3312"/>
              <dgm:constr type="w" for="ch" forName="Child2" refType="w" fact="0.3196"/>
              <dgm:constr type="h" for="ch" forName="Child2" refType="h" fact="0.15"/>
              <dgm:constr type="l" for="ch" forName="Child3" refType="w" fact="0.6804"/>
              <dgm:constr type="t" for="ch" forName="Child3" refType="h" fact="0.5461"/>
              <dgm:constr type="w" for="ch" forName="Child3" refType="w" fact="0.3196"/>
              <dgm:constr type="h" for="ch" forName="Child3" refType="h" fact="0.15"/>
              <dgm:constr type="l" for="ch" forName="Child4" refType="w" fact="0.5348"/>
              <dgm:constr type="t" for="ch" forName="Child4" refType="h" fact="0.7632"/>
              <dgm:constr type="w" for="ch" forName="Child4" refType="w" fact="0.3196"/>
              <dgm:constr type="h" for="ch" forName="Child4" refType="h" fact="0.15"/>
              <dgm:constr type="l" for="ch" forName="Accent4" refType="w" fact="0.038"/>
              <dgm:constr type="t" for="ch" forName="Accent4" refType="h" fact="0.6759"/>
              <dgm:constr type="w" for="ch" forName="Accent4" refType="w" fact="0.458"/>
              <dgm:constr type="h" for="ch" forName="Accent4" refType="h" fact="0.3241"/>
            </dgm:constrLst>
          </dgm:if>
          <dgm:if name="Name8"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1481"/>
              <dgm:constr type="t" for="ch" forName="Accent1" refType="h" fact="0"/>
              <dgm:constr type="w" for="ch" forName="Accent1" refType="w" fact="0.5331"/>
              <dgm:constr type="h" for="ch" forName="Accent1" refType="h" fact="0.3098"/>
              <dgm:constr type="l" for="ch" forName="Accent2" refType="w" fact="0"/>
              <dgm:constr type="t" for="ch" forName="Accent2" refType="h" fact="0.178"/>
              <dgm:constr type="w" for="ch" forName="Accent2" refType="w" fact="0.5331"/>
              <dgm:constr type="h" for="ch" forName="Accent2" refType="h" fact="0.3098"/>
              <dgm:constr type="l" for="ch" forName="Accent3" refType="w" fact="0.1481"/>
              <dgm:constr type="t" for="ch" forName="Accent3" refType="h" fact="0.3568"/>
              <dgm:constr type="w" for="ch" forName="Accent3" refType="w" fact="0.5331"/>
              <dgm:constr type="h" for="ch" forName="Accent3" refType="h" fact="0.3098"/>
              <dgm:constr type="l" for="ch" forName="Accent4" refType="w" fact="0"/>
              <dgm:constr type="t" for="ch" forName="Accent4" refType="h" fact="0.5351"/>
              <dgm:constr type="w" for="ch" forName="Accent4" refType="w" fact="0.5331"/>
              <dgm:constr type="h" for="ch" forName="Accent4" refType="h" fact="0.3098"/>
              <dgm:constr type="l" for="ch" forName="Accent5" refType="w" fact="0.186"/>
              <dgm:constr type="t" for="ch" forName="Accent5" refType="h" fact="0.7337"/>
              <dgm:constr type="w" for="ch" forName="Accent5" refType="w" fact="0.458"/>
              <dgm:constr type="h" for="ch" forName="Accent5" refType="h" fact="0.2663"/>
              <dgm:constr type="l" for="ch" forName="Parent1" refType="w" fact="0.2658"/>
              <dgm:constr type="t" for="ch" forName="Parent1" refType="h" fact="0.1122"/>
              <dgm:constr type="w" for="ch" forName="Parent1" refType="w" fact="0.2975"/>
              <dgm:constr type="h" for="ch" forName="Parent1" refType="h" fact="0.0864"/>
              <dgm:constr type="l" for="ch" forName="Parent2" refType="w" fact="0.1171"/>
              <dgm:constr type="t" for="ch" forName="Parent2" refType="h" fact="0.2906"/>
              <dgm:constr type="w" for="ch" forName="Parent2" refType="w" fact="0.2975"/>
              <dgm:constr type="h" for="ch" forName="Parent2" refType="h" fact="0.0864"/>
              <dgm:constr type="l" for="ch" forName="Parent3" refType="w" fact="0.2658"/>
              <dgm:constr type="t" for="ch" forName="Parent3" refType="h" fact="0.4689"/>
              <dgm:constr type="w" for="ch" forName="Parent3" refType="w" fact="0.2975"/>
              <dgm:constr type="h" for="ch" forName="Parent3" refType="h" fact="0.0864"/>
              <dgm:constr type="l" for="ch" forName="Parent4" refType="w" fact="0.1171"/>
              <dgm:constr type="t" for="ch" forName="Parent4" refType="h" fact="0.6473"/>
              <dgm:constr type="w" for="ch" forName="Parent4" refType="w" fact="0.2975"/>
              <dgm:constr type="h" for="ch" forName="Parent4" refType="h" fact="0.0864"/>
              <dgm:constr type="l" for="ch" forName="Parent5" refType="w" fact="0.2658"/>
              <dgm:constr type="t" for="ch" forName="Parent5" refType="h" fact="0.8257"/>
              <dgm:constr type="w" for="ch" forName="Parent5" refType="w" fact="0.2975"/>
              <dgm:constr type="h" for="ch" forName="Parent5" refType="h" fact="0.0864"/>
              <dgm:constr type="l" for="ch" forName="Child1" refType="w" fact="0.6804"/>
              <dgm:constr type="t" for="ch" forName="Child1" refType="h" fact="0.0919"/>
              <dgm:constr type="w" for="ch" forName="Child1" refType="w" fact="0.3196"/>
              <dgm:constr type="h" for="ch" forName="Child1" refType="h" fact="0.1232"/>
              <dgm:constr type="l" for="ch" forName="Child2" refType="w" fact="0.5348"/>
              <dgm:constr type="t" for="ch" forName="Child2" refType="h" fact="0.2722"/>
              <dgm:constr type="w" for="ch" forName="Child2" refType="w" fact="0.3196"/>
              <dgm:constr type="h" for="ch" forName="Child2" refType="h" fact="0.1232"/>
              <dgm:constr type="l" for="ch" forName="Child3" refType="w" fact="0.6804"/>
              <dgm:constr type="t" for="ch" forName="Child3" refType="h" fact="0.4487"/>
              <dgm:constr type="w" for="ch" forName="Child3" refType="w" fact="0.3196"/>
              <dgm:constr type="h" for="ch" forName="Child3" refType="h" fact="0.1232"/>
              <dgm:constr type="l" for="ch" forName="Child4" refType="w" fact="0.5348"/>
              <dgm:constr type="t" for="ch" forName="Child4" refType="h" fact="0.6271"/>
              <dgm:constr type="w" for="ch" forName="Child4" refType="w" fact="0.3196"/>
              <dgm:constr type="h" for="ch" forName="Child4" refType="h" fact="0.1232"/>
              <dgm:constr type="l" for="ch" forName="Child5" refType="w" fact="0.6804"/>
              <dgm:constr type="t" for="ch" forName="Child5" refType="h" fact="0.8073"/>
              <dgm:constr type="w" for="ch" forName="Child5" refType="w" fact="0.3196"/>
              <dgm:constr type="h" for="ch" forName="Child5" refType="h" fact="0.1232"/>
            </dgm:constrLst>
          </dgm:if>
          <dgm:if name="Name9"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1481"/>
              <dgm:constr type="t" for="ch" forName="Accent1" refType="h" fact="0"/>
              <dgm:constr type="w" for="ch" forName="Accent1" refType="w" fact="0.5331"/>
              <dgm:constr type="h" for="ch" forName="Accent1" refType="h" fact="0.2629"/>
              <dgm:constr type="l" for="ch" forName="Accent2" refType="w" fact="0"/>
              <dgm:constr type="t" for="ch" forName="Accent2" refType="h" fact="0.1511"/>
              <dgm:constr type="w" for="ch" forName="Accent2" refType="w" fact="0.5331"/>
              <dgm:constr type="h" for="ch" forName="Accent2" refType="h" fact="0.2629"/>
              <dgm:constr type="l" for="ch" forName="Accent3" refType="w" fact="0.1481"/>
              <dgm:constr type="t" for="ch" forName="Accent3" refType="h" fact="0.3027"/>
              <dgm:constr type="w" for="ch" forName="Accent3" refType="w" fact="0.5331"/>
              <dgm:constr type="h" for="ch" forName="Accent3" refType="h" fact="0.2629"/>
              <dgm:constr type="l" for="ch" forName="Accent4" refType="w" fact="0"/>
              <dgm:constr type="t" for="ch" forName="Accent4" refType="h" fact="0.4541"/>
              <dgm:constr type="w" for="ch" forName="Accent4" refType="w" fact="0.5331"/>
              <dgm:constr type="h" for="ch" forName="Accent4" refType="h" fact="0.2629"/>
              <dgm:constr type="l" for="ch" forName="Parent1" refType="w" fact="0.2658"/>
              <dgm:constr type="t" for="ch" forName="Parent1" refType="h" fact="0.0952"/>
              <dgm:constr type="w" for="ch" forName="Parent1" refType="w" fact="0.2975"/>
              <dgm:constr type="h" for="ch" forName="Parent1" refType="h" fact="0.0733"/>
              <dgm:constr type="l" for="ch" forName="Parent2" refType="w" fact="0.1171"/>
              <dgm:constr type="t" for="ch" forName="Parent2" refType="h" fact="0.2466"/>
              <dgm:constr type="w" for="ch" forName="Parent2" refType="w" fact="0.2975"/>
              <dgm:constr type="h" for="ch" forName="Parent2" refType="h" fact="0.0733"/>
              <dgm:constr type="l" for="ch" forName="Parent3" refType="w" fact="0.2658"/>
              <dgm:constr type="t" for="ch" forName="Parent3" refType="h" fact="0.3979"/>
              <dgm:constr type="w" for="ch" forName="Parent3" refType="w" fact="0.2975"/>
              <dgm:constr type="h" for="ch" forName="Parent3" refType="h" fact="0.0733"/>
              <dgm:constr type="l" for="ch" forName="Parent4" refType="w" fact="0.1171"/>
              <dgm:constr type="t" for="ch" forName="Parent4" refType="h" fact="0.5493"/>
              <dgm:constr type="w" for="ch" forName="Parent4" refType="w" fact="0.2975"/>
              <dgm:constr type="h" for="ch" forName="Parent4" refType="h" fact="0.0733"/>
              <dgm:constr type="l" for="ch" forName="Child1" refType="w" fact="0.6804"/>
              <dgm:constr type="t" for="ch" forName="Child1" refType="h" fact="0.078"/>
              <dgm:constr type="w" for="ch" forName="Child1" refType="w" fact="0.3196"/>
              <dgm:constr type="h" for="ch" forName="Child1" refType="h" fact="0.1046"/>
              <dgm:constr type="l" for="ch" forName="Child2" refType="w" fact="0.5348"/>
              <dgm:constr type="t" for="ch" forName="Child2" refType="h" fact="0.231"/>
              <dgm:constr type="w" for="ch" forName="Child2" refType="w" fact="0.3196"/>
              <dgm:constr type="h" for="ch" forName="Child2" refType="h" fact="0.1046"/>
              <dgm:constr type="l" for="ch" forName="Child3" refType="w" fact="0.6804"/>
              <dgm:constr type="t" for="ch" forName="Child3" refType="h" fact="0.3808"/>
              <dgm:constr type="w" for="ch" forName="Child3" refType="w" fact="0.3196"/>
              <dgm:constr type="h" for="ch" forName="Child3" refType="h" fact="0.1046"/>
              <dgm:constr type="l" for="ch" forName="Child4" refType="w" fact="0.5348"/>
              <dgm:constr type="t" for="ch" forName="Child4" refType="h" fact="0.5322"/>
              <dgm:constr type="w" for="ch" forName="Child4" refType="w" fact="0.3196"/>
              <dgm:constr type="h" for="ch" forName="Child4" refType="h" fact="0.1046"/>
              <dgm:constr type="l" for="ch" forName="Accent5" refType="w" fact="0.1481"/>
              <dgm:constr type="t" for="ch" forName="Accent5" refType="h" fact="0.6053"/>
              <dgm:constr type="w" for="ch" forName="Accent5" refType="w" fact="0.5331"/>
              <dgm:constr type="h" for="ch" forName="Accent5" refType="h" fact="0.2629"/>
              <dgm:constr type="l" for="ch" forName="Accent6" refType="w" fact="0.038"/>
              <dgm:constr type="t" for="ch" forName="Accent6" refType="h" fact="0.774"/>
              <dgm:constr type="w" for="ch" forName="Accent6" refType="w" fact="0.458"/>
              <dgm:constr type="h" for="ch" forName="Accent6" refType="h" fact="0.226"/>
              <dgm:constr type="l" for="ch" forName="Parent5" refType="w" fact="0.2658"/>
              <dgm:constr type="t" for="ch" forName="Parent5" refType="h" fact="0.7005"/>
              <dgm:constr type="w" for="ch" forName="Parent5" refType="w" fact="0.2975"/>
              <dgm:constr type="h" for="ch" forName="Parent5" refType="h" fact="0.0733"/>
              <dgm:constr type="l" for="ch" forName="Parent6" refType="w" fact="0.1171"/>
              <dgm:constr type="t" for="ch" forName="Parent6" refType="h" fact="0.8519"/>
              <dgm:constr type="w" for="ch" forName="Parent6" refType="w" fact="0.2975"/>
              <dgm:constr type="h" for="ch" forName="Parent6" refType="h" fact="0.0733"/>
              <dgm:constr type="l" for="ch" forName="Child5" refType="w" fact="0.6804"/>
              <dgm:constr type="t" for="ch" forName="Child5" refType="h" fact="0.6833"/>
              <dgm:constr type="w" for="ch" forName="Child5" refType="w" fact="0.3196"/>
              <dgm:constr type="h" for="ch" forName="Child5" refType="h" fact="0.1046"/>
              <dgm:constr type="l" for="ch" forName="Child6" refType="w" fact="0.5348"/>
              <dgm:constr type="t" for="ch" forName="Child6" refType="h" fact="0.8347"/>
              <dgm:constr type="w" for="ch" forName="Child6" refType="w" fact="0.3196"/>
              <dgm:constr type="h" for="ch" forName="Child6" refType="h" fact="0.1046"/>
            </dgm:constrLst>
          </dgm:if>
          <dgm:else name="Name10">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1481"/>
              <dgm:constr type="t" for="ch" forName="Accent1" refType="h" fact="0"/>
              <dgm:constr type="w" for="ch" forName="Accent1" refType="w" fact="0.5331"/>
              <dgm:constr type="h" for="ch" forName="Accent1" refType="h" fact="0.2284"/>
              <dgm:constr type="l" for="ch" forName="Accent2" refType="w" fact="0"/>
              <dgm:constr type="t" for="ch" forName="Accent2" refType="h" fact="0.1312"/>
              <dgm:constr type="w" for="ch" forName="Accent2" refType="w" fact="0.5331"/>
              <dgm:constr type="h" for="ch" forName="Accent2" refType="h" fact="0.2284"/>
              <dgm:constr type="l" for="ch" forName="Accent3" refType="w" fact="0.1481"/>
              <dgm:constr type="t" for="ch" forName="Accent3" refType="h" fact="0.263"/>
              <dgm:constr type="w" for="ch" forName="Accent3" refType="w" fact="0.5331"/>
              <dgm:constr type="h" for="ch" forName="Accent3" refType="h" fact="0.2284"/>
              <dgm:constr type="l" for="ch" forName="Accent4" refType="w" fact="0"/>
              <dgm:constr type="t" for="ch" forName="Accent4" refType="h" fact="0.3945"/>
              <dgm:constr type="w" for="ch" forName="Accent4" refType="w" fact="0.5331"/>
              <dgm:constr type="h" for="ch" forName="Accent4" refType="h" fact="0.2284"/>
              <dgm:constr type="l" for="ch" forName="Parent1" refType="w" fact="0.2658"/>
              <dgm:constr type="t" for="ch" forName="Parent1" refType="h" fact="0.0827"/>
              <dgm:constr type="w" for="ch" forName="Parent1" refType="w" fact="0.2975"/>
              <dgm:constr type="h" for="ch" forName="Parent1" refType="h" fact="0.0637"/>
              <dgm:constr type="l" for="ch" forName="Parent2" refType="w" fact="0.1171"/>
              <dgm:constr type="t" for="ch" forName="Parent2" refType="h" fact="0.2142"/>
              <dgm:constr type="w" for="ch" forName="Parent2" refType="w" fact="0.2975"/>
              <dgm:constr type="h" for="ch" forName="Parent2" refType="h" fact="0.0637"/>
              <dgm:constr type="l" for="ch" forName="Parent3" refType="w" fact="0.2658"/>
              <dgm:constr type="t" for="ch" forName="Parent3" refType="h" fact="0.3457"/>
              <dgm:constr type="w" for="ch" forName="Parent3" refType="w" fact="0.2975"/>
              <dgm:constr type="h" for="ch" forName="Parent3" refType="h" fact="0.0637"/>
              <dgm:constr type="l" for="ch" forName="Parent4" refType="w" fact="0.1171"/>
              <dgm:constr type="t" for="ch" forName="Parent4" refType="h" fact="0.4772"/>
              <dgm:constr type="w" for="ch" forName="Parent4" refType="w" fact="0.2975"/>
              <dgm:constr type="h" for="ch" forName="Parent4" refType="h" fact="0.0637"/>
              <dgm:constr type="l" for="ch" forName="Child1" refType="w" fact="0.6804"/>
              <dgm:constr type="t" for="ch" forName="Child1" refType="h" fact="0.0678"/>
              <dgm:constr type="w" for="ch" forName="Child1" refType="w" fact="0.3196"/>
              <dgm:constr type="h" for="ch" forName="Child1" refType="h" fact="0.0908"/>
              <dgm:constr type="l" for="ch" forName="Child2" refType="w" fact="0.5348"/>
              <dgm:constr type="t" for="ch" forName="Child2" refType="h" fact="0.2006"/>
              <dgm:constr type="w" for="ch" forName="Child2" refType="w" fact="0.3196"/>
              <dgm:constr type="h" for="ch" forName="Child2" refType="h" fact="0.0908"/>
              <dgm:constr type="l" for="ch" forName="Child3" refType="w" fact="0.6804"/>
              <dgm:constr type="t" for="ch" forName="Child3" refType="h" fact="0.3308"/>
              <dgm:constr type="w" for="ch" forName="Child3" refType="w" fact="0.3196"/>
              <dgm:constr type="h" for="ch" forName="Child3" refType="h" fact="0.0908"/>
              <dgm:constr type="l" for="ch" forName="Child4" refType="w" fact="0.5348"/>
              <dgm:constr type="t" for="ch" forName="Child4" refType="h" fact="0.4623"/>
              <dgm:constr type="w" for="ch" forName="Child4" refType="w" fact="0.3196"/>
              <dgm:constr type="h" for="ch" forName="Child4" refType="h" fact="0.0908"/>
              <dgm:constr type="l" for="ch" forName="Accent5" refType="w" fact="0.1481"/>
              <dgm:constr type="t" for="ch" forName="Accent5" refType="h" fact="0.5258"/>
              <dgm:constr type="w" for="ch" forName="Accent5" refType="w" fact="0.5331"/>
              <dgm:constr type="h" for="ch" forName="Accent5" refType="h" fact="0.2284"/>
              <dgm:constr type="l" for="ch" forName="Accent6" refType="w" fact="0"/>
              <dgm:constr type="t" for="ch" forName="Accent6" refType="h" fact="0.6573"/>
              <dgm:constr type="w" for="ch" forName="Accent6" refType="w" fact="0.5331"/>
              <dgm:constr type="h" for="ch" forName="Accent6" refType="h" fact="0.2284"/>
              <dgm:constr type="l" for="ch" forName="Accent7" refType="w" fact="0.186"/>
              <dgm:constr type="t" for="ch" forName="Accent7" refType="h" fact="0.8037"/>
              <dgm:constr type="w" for="ch" forName="Accent7" refType="w" fact="0.458"/>
              <dgm:constr type="h" for="ch" forName="Accent7" refType="h" fact="0.1963"/>
              <dgm:constr type="l" for="ch" forName="Parent5" refType="w" fact="0.2658"/>
              <dgm:constr type="t" for="ch" forName="Parent5" refType="h" fact="0.6085"/>
              <dgm:constr type="w" for="ch" forName="Parent5" refType="w" fact="0.2975"/>
              <dgm:constr type="h" for="ch" forName="Parent5" refType="h" fact="0.0637"/>
              <dgm:constr type="l" for="ch" forName="Parent6" refType="w" fact="0.1171"/>
              <dgm:constr type="t" for="ch" forName="Parent6" refType="h" fact="0.74"/>
              <dgm:constr type="w" for="ch" forName="Parent6" refType="w" fact="0.2975"/>
              <dgm:constr type="h" for="ch" forName="Parent6" refType="h" fact="0.0637"/>
              <dgm:constr type="l" for="ch" forName="Parent7" refType="w" fact="0.2658"/>
              <dgm:constr type="t" for="ch" forName="Parent7" refType="h" fact="0.8715"/>
              <dgm:constr type="w" for="ch" forName="Parent7" refType="w" fact="0.2975"/>
              <dgm:constr type="h" for="ch" forName="Parent7" refType="h" fact="0.0637"/>
              <dgm:constr type="l" for="ch" forName="Child5" refType="w" fact="0.6804"/>
              <dgm:constr type="t" for="ch" forName="Child5" refType="h" fact="0.5936"/>
              <dgm:constr type="w" for="ch" forName="Child5" refType="w" fact="0.3196"/>
              <dgm:constr type="h" for="ch" forName="Child5" refType="h" fact="0.0908"/>
              <dgm:constr type="l" for="ch" forName="Child6" refType="w" fact="0.5348"/>
              <dgm:constr type="t" for="ch" forName="Child6" refType="h" fact="0.7251"/>
              <dgm:constr type="w" for="ch" forName="Child6" refType="w" fact="0.3196"/>
              <dgm:constr type="h" for="ch" forName="Child6" refType="h" fact="0.0908"/>
              <dgm:constr type="l" for="ch" forName="Child7" refType="w" fact="0.6804"/>
              <dgm:constr type="t" for="ch" forName="Child7" refType="h" fact="0.8579"/>
              <dgm:constr type="w" for="ch" forName="Child7" refType="w" fact="0.3196"/>
              <dgm:constr type="h" for="ch" forName="Child7" refType="h" fact="0.0908"/>
            </dgm:constrLst>
          </dgm:else>
        </dgm:choose>
      </dgm:if>
      <dgm:else name="Name11">
        <dgm:choose name="Name12">
          <dgm:if name="Name13"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14"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0407"/>
              <dgm:constr type="t" for="ch" forName="Accent1" refType="h" fact="0"/>
              <dgm:constr type="w" for="ch" forName="Accent1" refType="w" fact="0.5542"/>
              <dgm:constr type="h" for="ch" forName="Accent1" refType="h" fact="0.6665"/>
              <dgm:constr type="l" for="ch" forName="Accent2" refType="w" fact="0.1533"/>
              <dgm:constr type="t" for="ch" forName="Accent2" refType="h" fact="0.4272"/>
              <dgm:constr type="w" for="ch" forName="Accent2" refType="w" fact="0.4761"/>
              <dgm:constr type="h" for="ch" forName="Accent2" refType="h" fact="0.5728"/>
              <dgm:constr type="l" for="ch" forName="Parent1" refType="w" fact="0.0822"/>
              <dgm:constr type="t" for="ch" forName="Parent1" refType="h" fact="0.2413"/>
              <dgm:constr type="w" for="ch" forName="Parent1" refType="w" fact="0.3092"/>
              <dgm:constr type="h" for="ch" forName="Parent1" refType="h" fact="0.1859"/>
              <dgm:constr type="l" for="ch" forName="Parent2" refType="w" fact="0.2368"/>
              <dgm:constr type="t" for="ch" forName="Parent2" refType="h" fact="0.625"/>
              <dgm:constr type="w" for="ch" forName="Parent2" refType="w" fact="0.3092"/>
              <dgm:constr type="h" for="ch" forName="Parent2" refType="h" fact="0.1859"/>
              <dgm:constr type="l" for="ch" forName="Child1" refType="w" fact="0.5164"/>
              <dgm:constr type="t" for="ch" forName="Child1" refType="h" fact="0.1978"/>
              <dgm:constr type="w" for="ch" forName="Child1" refType="w" fact="0.3322"/>
              <dgm:constr type="h" for="ch" forName="Child1" refType="h" fact="0.265"/>
              <dgm:constr type="l" for="ch" forName="Child2" refType="w" fact="0.6678"/>
              <dgm:constr type="t" for="ch" forName="Child2" refType="h" fact="0.5855"/>
              <dgm:constr type="w" for="ch" forName="Child2" refType="w" fact="0.3322"/>
              <dgm:constr type="h" for="ch" forName="Child2" refType="h" fact="0.265"/>
            </dgm:constrLst>
          </dgm:if>
          <dgm:if name="Name15"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
              <dgm:constr type="t" for="ch" forName="Accent1" refType="h" fact="0"/>
              <dgm:constr type="w" for="ch" forName="Accent1" refType="w" fact="0.5325"/>
              <dgm:constr type="h" for="ch" forName="Accent1" refType="h" fact="0.4814"/>
              <dgm:constr type="l" for="ch" forName="Accent2" refType="w" fact="0.1479"/>
              <dgm:constr type="t" for="ch" forName="Accent2" refType="h" fact="0.2766"/>
              <dgm:constr type="w" for="ch" forName="Accent2" refType="w" fact="0.5325"/>
              <dgm:constr type="h" for="ch" forName="Accent2" refType="h" fact="0.4814"/>
              <dgm:constr type="l" for="ch" forName="Accent3" refType="w" fact="0.0378"/>
              <dgm:constr type="t" for="ch" forName="Accent3" refType="h" fact="0.5863"/>
              <dgm:constr type="w" for="ch" forName="Accent3" refType="w" fact="0.4575"/>
              <dgm:constr type="h" for="ch" forName="Accent3" refType="h" fact="0.4137"/>
              <dgm:constr type="l" for="ch" forName="Parent1" refType="w" fact="0.1183"/>
              <dgm:constr type="t" for="ch" forName="Parent1" refType="h" fact="0.1738"/>
              <dgm:constr type="w" for="ch" forName="Parent1" refType="w" fact="0.2959"/>
              <dgm:constr type="h" for="ch" forName="Parent1" refType="h" fact="0.1337"/>
              <dgm:constr type="l" for="ch" forName="Parent2" refType="w" fact="0.2656"/>
              <dgm:constr type="t" for="ch" forName="Parent2" refType="h" fact="0.452"/>
              <dgm:constr type="w" for="ch" forName="Parent2" refType="w" fact="0.2959"/>
              <dgm:constr type="h" for="ch" forName="Parent2" refType="h" fact="0.1337"/>
              <dgm:constr type="l" for="ch" forName="Parent3" refType="w" fact="0.1183"/>
              <dgm:constr type="t" for="ch" forName="Parent3" refType="h" fact="0.7306"/>
              <dgm:constr type="w" for="ch" forName="Parent3" refType="w" fact="0.2959"/>
              <dgm:constr type="h" for="ch" forName="Parent3" refType="h" fact="0.1337"/>
              <dgm:constr type="l" for="ch" forName="Child1" refType="w" fact="0.5325"/>
              <dgm:constr type="t" for="ch" forName="Child1" refType="h" fact="0.1435"/>
              <dgm:constr type="w" for="ch" forName="Child1" refType="w" fact="0.3195"/>
              <dgm:constr type="h" for="ch" forName="Child1" refType="h" fact="0.1926"/>
              <dgm:constr type="l" for="ch" forName="Child2" refType="w" fact="0.6805"/>
              <dgm:constr type="t" for="ch" forName="Child2" refType="h" fact="0.4217"/>
              <dgm:constr type="w" for="ch" forName="Child2" refType="w" fact="0.3195"/>
              <dgm:constr type="h" for="ch" forName="Child2" refType="h" fact="0.1926"/>
              <dgm:constr type="l" for="ch" forName="Child3" refType="w" fact="0.5325"/>
              <dgm:constr type="t" for="ch" forName="Child3" refType="h" fact="0.6998"/>
              <dgm:constr type="w" for="ch" forName="Child3" refType="w" fact="0.3195"/>
              <dgm:constr type="h" for="ch" forName="Child3" refType="h" fact="0.1926"/>
            </dgm:constrLst>
          </dgm:if>
          <dgm:if name="Name16"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
              <dgm:constr type="t" for="ch" forName="Accent1" refType="h" fact="0"/>
              <dgm:constr type="w" for="ch" forName="Accent1" refType="w" fact="0.5331"/>
              <dgm:constr type="h" for="ch" forName="Accent1" refType="h" fact="0.3771"/>
              <dgm:constr type="l" for="ch" forName="Accent2" refType="w" fact="0.1481"/>
              <dgm:constr type="t" for="ch" forName="Accent2" refType="h" fact="0.2167"/>
              <dgm:constr type="w" for="ch" forName="Accent2" refType="w" fact="0.5331"/>
              <dgm:constr type="h" for="ch" forName="Accent2" refType="h" fact="0.3771"/>
              <dgm:constr type="l" for="ch" forName="Accent3" refType="w" fact="0"/>
              <dgm:constr type="t" for="ch" forName="Accent3" refType="h" fact="0.4342"/>
              <dgm:constr type="w" for="ch" forName="Accent3" refType="w" fact="0.5331"/>
              <dgm:constr type="h" for="ch" forName="Accent3" refType="h" fact="0.3771"/>
              <dgm:constr type="l" for="ch" forName="Accent4" refType="w" fact="0.186"/>
              <dgm:constr type="t" for="ch" forName="Accent4" refType="h" fact="0.6759"/>
              <dgm:constr type="w" for="ch" forName="Accent4" refType="w" fact="0.458"/>
              <dgm:constr type="h" for="ch" forName="Accent4" refType="h" fact="0.3241"/>
              <dgm:constr type="l" for="ch" forName="Parent1" refType="w" fact="0.1171"/>
              <dgm:constr type="t" for="ch" forName="Parent1" refType="h" fact="0.1365"/>
              <dgm:constr type="w" for="ch" forName="Parent1" refType="w" fact="0.2975"/>
              <dgm:constr type="h" for="ch" forName="Parent1" refType="h" fact="0.1052"/>
              <dgm:constr type="l" for="ch" forName="Parent2" refType="w" fact="0.2658"/>
              <dgm:constr type="t" for="ch" forName="Parent2" refType="h" fact="0.3536"/>
              <dgm:constr type="w" for="ch" forName="Parent2" refType="w" fact="0.2975"/>
              <dgm:constr type="h" for="ch" forName="Parent2" refType="h" fact="0.1052"/>
              <dgm:constr type="l" for="ch" forName="Parent3" refType="w" fact="0.1171"/>
              <dgm:constr type="t" for="ch" forName="Parent3" refType="h" fact="0.5707"/>
              <dgm:constr type="w" for="ch" forName="Parent3" refType="w" fact="0.2975"/>
              <dgm:constr type="h" for="ch" forName="Parent3" refType="h" fact="0.1052"/>
              <dgm:constr type="l" for="ch" forName="Parent4" refType="w" fact="0.2658"/>
              <dgm:constr type="t" for="ch" forName="Parent4" refType="h" fact="0.7878"/>
              <dgm:constr type="w" for="ch" forName="Parent4" refType="w" fact="0.2975"/>
              <dgm:constr type="h" for="ch" forName="Parent4" refType="h" fact="0.1052"/>
              <dgm:constr type="l" for="ch" forName="Child1" refType="w" fact="0.5348"/>
              <dgm:constr type="t" for="ch" forName="Child1" refType="h" fact="0.1119"/>
              <dgm:constr type="w" for="ch" forName="Child1" refType="w" fact="0.3196"/>
              <dgm:constr type="h" for="ch" forName="Child1" refType="h" fact="0.15"/>
              <dgm:constr type="l" for="ch" forName="Child2" refType="w" fact="0.6804"/>
              <dgm:constr type="t" for="ch" forName="Child2" refType="h" fact="0.3312"/>
              <dgm:constr type="w" for="ch" forName="Child2" refType="w" fact="0.3196"/>
              <dgm:constr type="h" for="ch" forName="Child2" refType="h" fact="0.15"/>
              <dgm:constr type="l" for="ch" forName="Child3" refType="w" fact="0.5348"/>
              <dgm:constr type="t" for="ch" forName="Child3" refType="h" fact="0.5461"/>
              <dgm:constr type="w" for="ch" forName="Child3" refType="w" fact="0.3196"/>
              <dgm:constr type="h" for="ch" forName="Child3" refType="h" fact="0.15"/>
              <dgm:constr type="l" for="ch" forName="Child4" refType="w" fact="0.6804"/>
              <dgm:constr type="t" for="ch" forName="Child4" refType="h" fact="0.7632"/>
              <dgm:constr type="w" for="ch" forName="Child4" refType="w" fact="0.3196"/>
              <dgm:constr type="h" for="ch" forName="Child4" refType="h" fact="0.15"/>
            </dgm:constrLst>
          </dgm:if>
          <dgm:if name="Name17"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
              <dgm:constr type="t" for="ch" forName="Accent1" refType="h" fact="0"/>
              <dgm:constr type="w" for="ch" forName="Accent1" refType="w" fact="0.5331"/>
              <dgm:constr type="h" for="ch" forName="Accent1" refType="h" fact="0.3098"/>
              <dgm:constr type="l" for="ch" forName="Accent2" refType="w" fact="0.1481"/>
              <dgm:constr type="t" for="ch" forName="Accent2" refType="h" fact="0.178"/>
              <dgm:constr type="w" for="ch" forName="Accent2" refType="w" fact="0.5331"/>
              <dgm:constr type="h" for="ch" forName="Accent2" refType="h" fact="0.3098"/>
              <dgm:constr type="l" for="ch" forName="Accent3" refType="w" fact="0"/>
              <dgm:constr type="t" for="ch" forName="Accent3" refType="h" fact="0.3568"/>
              <dgm:constr type="w" for="ch" forName="Accent3" refType="w" fact="0.5331"/>
              <dgm:constr type="h" for="ch" forName="Accent3" refType="h" fact="0.3098"/>
              <dgm:constr type="l" for="ch" forName="Accent4" refType="w" fact="0.1481"/>
              <dgm:constr type="t" for="ch" forName="Accent4" refType="h" fact="0.5351"/>
              <dgm:constr type="w" for="ch" forName="Accent4" refType="w" fact="0.5331"/>
              <dgm:constr type="h" for="ch" forName="Accent4" refType="h" fact="0.3098"/>
              <dgm:constr type="l" for="ch" forName="Accent5" refType="w" fact="0.0378"/>
              <dgm:constr type="t" for="ch" forName="Accent5" refType="h" fact="0.7337"/>
              <dgm:constr type="w" for="ch" forName="Accent5" refType="w" fact="0.458"/>
              <dgm:constr type="h" for="ch" forName="Accent5" refType="h" fact="0.2663"/>
              <dgm:constr type="l" for="ch" forName="Parent1" refType="w" fact="0.1171"/>
              <dgm:constr type="t" for="ch" forName="Parent1" refType="h" fact="0.1122"/>
              <dgm:constr type="w" for="ch" forName="Parent1" refType="w" fact="0.2975"/>
              <dgm:constr type="h" for="ch" forName="Parent1" refType="h" fact="0.0864"/>
              <dgm:constr type="l" for="ch" forName="Parent2" refType="w" fact="0.2658"/>
              <dgm:constr type="t" for="ch" forName="Parent2" refType="h" fact="0.2906"/>
              <dgm:constr type="w" for="ch" forName="Parent2" refType="w" fact="0.2975"/>
              <dgm:constr type="h" for="ch" forName="Parent2" refType="h" fact="0.0864"/>
              <dgm:constr type="l" for="ch" forName="Parent3" refType="w" fact="0.1171"/>
              <dgm:constr type="t" for="ch" forName="Parent3" refType="h" fact="0.4689"/>
              <dgm:constr type="w" for="ch" forName="Parent3" refType="w" fact="0.2975"/>
              <dgm:constr type="h" for="ch" forName="Parent3" refType="h" fact="0.0864"/>
              <dgm:constr type="l" for="ch" forName="Parent4" refType="w" fact="0.2658"/>
              <dgm:constr type="t" for="ch" forName="Parent4" refType="h" fact="0.6473"/>
              <dgm:constr type="w" for="ch" forName="Parent4" refType="w" fact="0.2975"/>
              <dgm:constr type="h" for="ch" forName="Parent4" refType="h" fact="0.0864"/>
              <dgm:constr type="l" for="ch" forName="Parent5" refType="w" fact="0.1171"/>
              <dgm:constr type="t" for="ch" forName="Parent5" refType="h" fact="0.8257"/>
              <dgm:constr type="w" for="ch" forName="Parent5" refType="w" fact="0.2975"/>
              <dgm:constr type="h" for="ch" forName="Parent5" refType="h" fact="0.0864"/>
              <dgm:constr type="l" for="ch" forName="Child1" refType="w" fact="0.5348"/>
              <dgm:constr type="t" for="ch" forName="Child1" refType="h" fact="0.0919"/>
              <dgm:constr type="w" for="ch" forName="Child1" refType="w" fact="0.3196"/>
              <dgm:constr type="h" for="ch" forName="Child1" refType="h" fact="0.1232"/>
              <dgm:constr type="l" for="ch" forName="Child2" refType="w" fact="0.6804"/>
              <dgm:constr type="t" for="ch" forName="Child2" refType="h" fact="0.2722"/>
              <dgm:constr type="w" for="ch" forName="Child2" refType="w" fact="0.3196"/>
              <dgm:constr type="h" for="ch" forName="Child2" refType="h" fact="0.1232"/>
              <dgm:constr type="l" for="ch" forName="Child3" refType="w" fact="0.5348"/>
              <dgm:constr type="t" for="ch" forName="Child3" refType="h" fact="0.4487"/>
              <dgm:constr type="w" for="ch" forName="Child3" refType="w" fact="0.3196"/>
              <dgm:constr type="h" for="ch" forName="Child3" refType="h" fact="0.1232"/>
              <dgm:constr type="l" for="ch" forName="Child4" refType="w" fact="0.6804"/>
              <dgm:constr type="t" for="ch" forName="Child4" refType="h" fact="0.6271"/>
              <dgm:constr type="w" for="ch" forName="Child4" refType="w" fact="0.3196"/>
              <dgm:constr type="h" for="ch" forName="Child4" refType="h" fact="0.1232"/>
              <dgm:constr type="l" for="ch" forName="Child5" refType="w" fact="0.5348"/>
              <dgm:constr type="t" for="ch" forName="Child5" refType="h" fact="0.8073"/>
              <dgm:constr type="w" for="ch" forName="Child5" refType="w" fact="0.3196"/>
              <dgm:constr type="h" for="ch" forName="Child5" refType="h" fact="0.1232"/>
            </dgm:constrLst>
          </dgm:if>
          <dgm:if name="Name18"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
              <dgm:constr type="t" for="ch" forName="Accent1" refType="h" fact="0"/>
              <dgm:constr type="w" for="ch" forName="Accent1" refType="w" fact="0.5331"/>
              <dgm:constr type="h" for="ch" forName="Accent1" refType="h" fact="0.2629"/>
              <dgm:constr type="l" for="ch" forName="Accent2" refType="w" fact="0.1481"/>
              <dgm:constr type="t" for="ch" forName="Accent2" refType="h" fact="0.1511"/>
              <dgm:constr type="w" for="ch" forName="Accent2" refType="w" fact="0.5331"/>
              <dgm:constr type="h" for="ch" forName="Accent2" refType="h" fact="0.2629"/>
              <dgm:constr type="l" for="ch" forName="Accent3" refType="w" fact="0"/>
              <dgm:constr type="t" for="ch" forName="Accent3" refType="h" fact="0.3027"/>
              <dgm:constr type="w" for="ch" forName="Accent3" refType="w" fact="0.5331"/>
              <dgm:constr type="h" for="ch" forName="Accent3" refType="h" fact="0.2629"/>
              <dgm:constr type="l" for="ch" forName="Accent4" refType="w" fact="0.1481"/>
              <dgm:constr type="t" for="ch" forName="Accent4" refType="h" fact="0.4541"/>
              <dgm:constr type="w" for="ch" forName="Accent4" refType="w" fact="0.5331"/>
              <dgm:constr type="h" for="ch" forName="Accent4" refType="h" fact="0.2629"/>
              <dgm:constr type="l" for="ch" forName="Accent5" refType="w" fact="0"/>
              <dgm:constr type="t" for="ch" forName="Accent5" refType="h" fact="0.6053"/>
              <dgm:constr type="w" for="ch" forName="Accent5" refType="w" fact="0.5331"/>
              <dgm:constr type="h" for="ch" forName="Accent5" refType="h" fact="0.2629"/>
              <dgm:constr type="l" for="ch" forName="Accent6" refType="w" fact="0.186"/>
              <dgm:constr type="t" for="ch" forName="Accent6" refType="h" fact="0.774"/>
              <dgm:constr type="w" for="ch" forName="Accent6" refType="w" fact="0.458"/>
              <dgm:constr type="h" for="ch" forName="Accent6" refType="h" fact="0.226"/>
              <dgm:constr type="l" for="ch" forName="Parent1" refType="w" fact="0.1171"/>
              <dgm:constr type="t" for="ch" forName="Parent1" refType="h" fact="0.0952"/>
              <dgm:constr type="w" for="ch" forName="Parent1" refType="w" fact="0.2975"/>
              <dgm:constr type="h" for="ch" forName="Parent1" refType="h" fact="0.0733"/>
              <dgm:constr type="l" for="ch" forName="Parent2" refType="w" fact="0.2658"/>
              <dgm:constr type="t" for="ch" forName="Parent2" refType="h" fact="0.2466"/>
              <dgm:constr type="w" for="ch" forName="Parent2" refType="w" fact="0.2975"/>
              <dgm:constr type="h" for="ch" forName="Parent2" refType="h" fact="0.0733"/>
              <dgm:constr type="l" for="ch" forName="Parent3" refType="w" fact="0.1171"/>
              <dgm:constr type="t" for="ch" forName="Parent3" refType="h" fact="0.3979"/>
              <dgm:constr type="w" for="ch" forName="Parent3" refType="w" fact="0.2975"/>
              <dgm:constr type="h" for="ch" forName="Parent3" refType="h" fact="0.0733"/>
              <dgm:constr type="l" for="ch" forName="Parent4" refType="w" fact="0.2658"/>
              <dgm:constr type="t" for="ch" forName="Parent4" refType="h" fact="0.5493"/>
              <dgm:constr type="w" for="ch" forName="Parent4" refType="w" fact="0.2975"/>
              <dgm:constr type="h" for="ch" forName="Parent4" refType="h" fact="0.0733"/>
              <dgm:constr type="l" for="ch" forName="Parent5" refType="w" fact="0.1171"/>
              <dgm:constr type="t" for="ch" forName="Parent5" refType="h" fact="0.7005"/>
              <dgm:constr type="w" for="ch" forName="Parent5" refType="w" fact="0.2975"/>
              <dgm:constr type="h" for="ch" forName="Parent5" refType="h" fact="0.0733"/>
              <dgm:constr type="l" for="ch" forName="Parent6" refType="w" fact="0.2658"/>
              <dgm:constr type="t" for="ch" forName="Parent6" refType="h" fact="0.8519"/>
              <dgm:constr type="w" for="ch" forName="Parent6" refType="w" fact="0.2975"/>
              <dgm:constr type="h" for="ch" forName="Parent6" refType="h" fact="0.0733"/>
              <dgm:constr type="l" for="ch" forName="Child1" refType="w" fact="0.5348"/>
              <dgm:constr type="t" for="ch" forName="Child1" refType="h" fact="0.078"/>
              <dgm:constr type="w" for="ch" forName="Child1" refType="w" fact="0.3196"/>
              <dgm:constr type="h" for="ch" forName="Child1" refType="h" fact="0.1046"/>
              <dgm:constr type="l" for="ch" forName="Child2" refType="w" fact="0.6804"/>
              <dgm:constr type="t" for="ch" forName="Child2" refType="h" fact="0.231"/>
              <dgm:constr type="w" for="ch" forName="Child2" refType="w" fact="0.3196"/>
              <dgm:constr type="h" for="ch" forName="Child2" refType="h" fact="0.1046"/>
              <dgm:constr type="l" for="ch" forName="Child3" refType="w" fact="0.5348"/>
              <dgm:constr type="t" for="ch" forName="Child3" refType="h" fact="0.3808"/>
              <dgm:constr type="w" for="ch" forName="Child3" refType="w" fact="0.3196"/>
              <dgm:constr type="h" for="ch" forName="Child3" refType="h" fact="0.1046"/>
              <dgm:constr type="l" for="ch" forName="Child4" refType="w" fact="0.6804"/>
              <dgm:constr type="t" for="ch" forName="Child4" refType="h" fact="0.5322"/>
              <dgm:constr type="w" for="ch" forName="Child4" refType="w" fact="0.3196"/>
              <dgm:constr type="h" for="ch" forName="Child4" refType="h" fact="0.1046"/>
              <dgm:constr type="l" for="ch" forName="Child5" refType="w" fact="0.5348"/>
              <dgm:constr type="t" for="ch" forName="Child5" refType="h" fact="0.6833"/>
              <dgm:constr type="w" for="ch" forName="Child5" refType="w" fact="0.3196"/>
              <dgm:constr type="h" for="ch" forName="Child5" refType="h" fact="0.1046"/>
              <dgm:constr type="l" for="ch" forName="Child6" refType="w" fact="0.6804"/>
              <dgm:constr type="t" for="ch" forName="Child6" refType="h" fact="0.8347"/>
              <dgm:constr type="w" for="ch" forName="Child6" refType="w" fact="0.3196"/>
              <dgm:constr type="h" for="ch" forName="Child6" refType="h" fact="0.1046"/>
            </dgm:constrLst>
          </dgm:if>
          <dgm:else name="Name19">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
              <dgm:constr type="t" for="ch" forName="Accent1" refType="h" fact="0"/>
              <dgm:constr type="w" for="ch" forName="Accent1" refType="w" fact="0.5331"/>
              <dgm:constr type="h" for="ch" forName="Accent1" refType="h" fact="0.2284"/>
              <dgm:constr type="l" for="ch" forName="Accent2" refType="w" fact="0.1481"/>
              <dgm:constr type="t" for="ch" forName="Accent2" refType="h" fact="0.1312"/>
              <dgm:constr type="w" for="ch" forName="Accent2" refType="w" fact="0.5331"/>
              <dgm:constr type="h" for="ch" forName="Accent2" refType="h" fact="0.2284"/>
              <dgm:constr type="l" for="ch" forName="Accent3" refType="w" fact="0"/>
              <dgm:constr type="t" for="ch" forName="Accent3" refType="h" fact="0.263"/>
              <dgm:constr type="w" for="ch" forName="Accent3" refType="w" fact="0.5331"/>
              <dgm:constr type="h" for="ch" forName="Accent3" refType="h" fact="0.2284"/>
              <dgm:constr type="l" for="ch" forName="Accent4" refType="w" fact="0.1481"/>
              <dgm:constr type="t" for="ch" forName="Accent4" refType="h" fact="0.3945"/>
              <dgm:constr type="w" for="ch" forName="Accent4" refType="w" fact="0.5331"/>
              <dgm:constr type="h" for="ch" forName="Accent4" refType="h" fact="0.2284"/>
              <dgm:constr type="l" for="ch" forName="Accent5" refType="w" fact="0"/>
              <dgm:constr type="t" for="ch" forName="Accent5" refType="h" fact="0.5258"/>
              <dgm:constr type="w" for="ch" forName="Accent5" refType="w" fact="0.5331"/>
              <dgm:constr type="h" for="ch" forName="Accent5" refType="h" fact="0.2284"/>
              <dgm:constr type="l" for="ch" forName="Accent6" refType="w" fact="0.1481"/>
              <dgm:constr type="t" for="ch" forName="Accent6" refType="h" fact="0.6573"/>
              <dgm:constr type="w" for="ch" forName="Accent6" refType="w" fact="0.5331"/>
              <dgm:constr type="h" for="ch" forName="Accent6" refType="h" fact="0.2284"/>
              <dgm:constr type="l" for="ch" forName="Accent7" refType="w" fact="0.0378"/>
              <dgm:constr type="t" for="ch" forName="Accent7" refType="h" fact="0.8037"/>
              <dgm:constr type="w" for="ch" forName="Accent7" refType="w" fact="0.458"/>
              <dgm:constr type="h" for="ch" forName="Accent7" refType="h" fact="0.1963"/>
              <dgm:constr type="l" for="ch" forName="Parent1" refType="w" fact="0.1171"/>
              <dgm:constr type="t" for="ch" forName="Parent1" refType="h" fact="0.0827"/>
              <dgm:constr type="w" for="ch" forName="Parent1" refType="w" fact="0.2975"/>
              <dgm:constr type="h" for="ch" forName="Parent1" refType="h" fact="0.0637"/>
              <dgm:constr type="l" for="ch" forName="Parent2" refType="w" fact="0.2658"/>
              <dgm:constr type="t" for="ch" forName="Parent2" refType="h" fact="0.2142"/>
              <dgm:constr type="w" for="ch" forName="Parent2" refType="w" fact="0.2975"/>
              <dgm:constr type="h" for="ch" forName="Parent2" refType="h" fact="0.0637"/>
              <dgm:constr type="l" for="ch" forName="Parent3" refType="w" fact="0.1171"/>
              <dgm:constr type="t" for="ch" forName="Parent3" refType="h" fact="0.3457"/>
              <dgm:constr type="w" for="ch" forName="Parent3" refType="w" fact="0.2975"/>
              <dgm:constr type="h" for="ch" forName="Parent3" refType="h" fact="0.0637"/>
              <dgm:constr type="l" for="ch" forName="Parent4" refType="w" fact="0.2658"/>
              <dgm:constr type="t" for="ch" forName="Parent4" refType="h" fact="0.4772"/>
              <dgm:constr type="w" for="ch" forName="Parent4" refType="w" fact="0.2975"/>
              <dgm:constr type="h" for="ch" forName="Parent4" refType="h" fact="0.0637"/>
              <dgm:constr type="l" for="ch" forName="Parent5" refType="w" fact="0.1171"/>
              <dgm:constr type="t" for="ch" forName="Parent5" refType="h" fact="0.6085"/>
              <dgm:constr type="w" for="ch" forName="Parent5" refType="w" fact="0.2975"/>
              <dgm:constr type="h" for="ch" forName="Parent5" refType="h" fact="0.0637"/>
              <dgm:constr type="l" for="ch" forName="Parent6" refType="w" fact="0.2658"/>
              <dgm:constr type="t" for="ch" forName="Parent6" refType="h" fact="0.74"/>
              <dgm:constr type="w" for="ch" forName="Parent6" refType="w" fact="0.2975"/>
              <dgm:constr type="h" for="ch" forName="Parent6" refType="h" fact="0.0637"/>
              <dgm:constr type="l" for="ch" forName="Parent7" refType="w" fact="0.1171"/>
              <dgm:constr type="t" for="ch" forName="Parent7" refType="h" fact="0.8715"/>
              <dgm:constr type="w" for="ch" forName="Parent7" refType="w" fact="0.2975"/>
              <dgm:constr type="h" for="ch" forName="Parent7" refType="h" fact="0.0637"/>
              <dgm:constr type="l" for="ch" forName="Child1" refType="w" fact="0.5348"/>
              <dgm:constr type="t" for="ch" forName="Child1" refType="h" fact="0.0678"/>
              <dgm:constr type="w" for="ch" forName="Child1" refType="w" fact="0.3196"/>
              <dgm:constr type="h" for="ch" forName="Child1" refType="h" fact="0.0908"/>
              <dgm:constr type="l" for="ch" forName="Child2" refType="w" fact="0.6804"/>
              <dgm:constr type="t" for="ch" forName="Child2" refType="h" fact="0.2006"/>
              <dgm:constr type="w" for="ch" forName="Child2" refType="w" fact="0.3196"/>
              <dgm:constr type="h" for="ch" forName="Child2" refType="h" fact="0.0908"/>
              <dgm:constr type="l" for="ch" forName="Child3" refType="w" fact="0.5348"/>
              <dgm:constr type="t" for="ch" forName="Child3" refType="h" fact="0.3308"/>
              <dgm:constr type="w" for="ch" forName="Child3" refType="w" fact="0.3196"/>
              <dgm:constr type="h" for="ch" forName="Child3" refType="h" fact="0.0908"/>
              <dgm:constr type="l" for="ch" forName="Child4" refType="w" fact="0.6804"/>
              <dgm:constr type="t" for="ch" forName="Child4" refType="h" fact="0.4623"/>
              <dgm:constr type="w" for="ch" forName="Child4" refType="w" fact="0.3196"/>
              <dgm:constr type="h" for="ch" forName="Child4" refType="h" fact="0.0908"/>
              <dgm:constr type="l" for="ch" forName="Child5" refType="w" fact="0.5348"/>
              <dgm:constr type="t" for="ch" forName="Child5" refType="h" fact="0.5936"/>
              <dgm:constr type="w" for="ch" forName="Child5" refType="w" fact="0.3196"/>
              <dgm:constr type="h" for="ch" forName="Child5" refType="h" fact="0.0908"/>
              <dgm:constr type="l" for="ch" forName="Child6" refType="w" fact="0.6804"/>
              <dgm:constr type="t" for="ch" forName="Child6" refType="h" fact="0.7251"/>
              <dgm:constr type="w" for="ch" forName="Child6" refType="w" fact="0.3196"/>
              <dgm:constr type="h" for="ch" forName="Child6" refType="h" fact="0.0908"/>
              <dgm:constr type="l" for="ch" forName="Child7" refType="w" fact="0.5348"/>
              <dgm:constr type="t" for="ch" forName="Child7" refType="h" fact="0.8579"/>
              <dgm:constr type="w" for="ch" forName="Child7" refType="w" fact="0.3196"/>
              <dgm:constr type="h" for="ch" forName="Child7" refType="h" fact="0.0908"/>
            </dgm:constrLst>
          </dgm:else>
        </dgm:choose>
      </dgm:else>
    </dgm:choose>
    <dgm:forEach name="wrapper" axis="self" ptType="parTrans">
      <dgm:forEach name="accentRepeat" axis="self">
        <dgm:layoutNode name="Accent" styleLbl="node1">
          <dgm:alg type="sp"/>
          <dgm:choose name="Name20">
            <dgm:if name="Name21" func="var" arg="dir" op="equ" val="norm">
              <dgm:choose name="Name22">
                <dgm:if name="Name23" axis="precedSib" ptType="node" func="cnt" op="equ" val="0">
                  <dgm:choose name="Name24">
                    <dgm:if name="Name25" axis="followSib" ptType="node" func="cnt" op="equ" val="0">
                      <dgm:shape xmlns:r="http://schemas.openxmlformats.org/officeDocument/2006/relationships" type="circularArrow" r:blip="">
                        <dgm:adjLst>
                          <dgm:adj idx="1" val="0.1098"/>
                          <dgm:adj idx="2" val="19.0387"/>
                          <dgm:adj idx="3" val="150"/>
                          <dgm:adj idx="4" val="180"/>
                          <dgm:adj idx="5" val="0.125"/>
                        </dgm:adjLst>
                      </dgm:shape>
                    </dgm:if>
                    <dgm:else name="Name26">
                      <dgm:shape xmlns:r="http://schemas.openxmlformats.org/officeDocument/2006/relationships" type="circularArrow" r:blip="">
                        <dgm:adjLst>
                          <dgm:adj idx="1" val="0.1098"/>
                          <dgm:adj idx="2" val="19.0387"/>
                          <dgm:adj idx="3" val="75"/>
                          <dgm:adj idx="4" val="180"/>
                          <dgm:adj idx="5" val="0.125"/>
                        </dgm:adjLst>
                      </dgm:shape>
                    </dgm:else>
                  </dgm:choose>
                </dgm:if>
                <dgm:else name="Name27">
                  <dgm:choose name="Name28">
                    <dgm:if name="Name29" axis="followSib" ptType="node" func="cnt" op="equ" val="0">
                      <dgm:choose name="Name30">
                        <dgm:if name="Name31" axis="precedSib" ptType="node" func="cnt" op="equ" val="1">
                          <dgm:shape xmlns:r="http://schemas.openxmlformats.org/officeDocument/2006/relationships" type="blockArc" r:blip="">
                            <dgm:adjLst>
                              <dgm:adj idx="1" val="0"/>
                              <dgm:adj idx="2" val="-45"/>
                              <dgm:adj idx="3" val="0.1274"/>
                            </dgm:adjLst>
                          </dgm:shape>
                        </dgm:if>
                        <dgm:if name="Name32" axis="precedSib" ptType="node" func="cnt" op="equ" val="2">
                          <dgm:shape xmlns:r="http://schemas.openxmlformats.org/officeDocument/2006/relationships" type="blockArc" r:blip="">
                            <dgm:adjLst>
                              <dgm:adj idx="1" val="-135"/>
                              <dgm:adj idx="2" val="180"/>
                              <dgm:adj idx="3" val="0.1274"/>
                            </dgm:adjLst>
                          </dgm:shape>
                        </dgm:if>
                        <dgm:if name="Name33" axis="precedSib" ptType="node" func="cnt" op="equ" val="3">
                          <dgm:shape xmlns:r="http://schemas.openxmlformats.org/officeDocument/2006/relationships" type="blockArc" r:blip="">
                            <dgm:adjLst>
                              <dgm:adj idx="1" val="0"/>
                              <dgm:adj idx="2" val="-45"/>
                              <dgm:adj idx="3" val="0.1274"/>
                            </dgm:adjLst>
                          </dgm:shape>
                        </dgm:if>
                        <dgm:if name="Name34" axis="precedSib" ptType="node" func="cnt" op="equ" val="4">
                          <dgm:shape xmlns:r="http://schemas.openxmlformats.org/officeDocument/2006/relationships" type="blockArc" r:blip="">
                            <dgm:adjLst>
                              <dgm:adj idx="1" val="-135"/>
                              <dgm:adj idx="2" val="180"/>
                              <dgm:adj idx="3" val="0.1274"/>
                            </dgm:adjLst>
                          </dgm:shape>
                        </dgm:if>
                        <dgm:if name="Name35" axis="precedSib" ptType="node" func="cnt" op="equ" val="5">
                          <dgm:shape xmlns:r="http://schemas.openxmlformats.org/officeDocument/2006/relationships" type="blockArc" r:blip="">
                            <dgm:adjLst>
                              <dgm:adj idx="1" val="0"/>
                              <dgm:adj idx="2" val="-45"/>
                              <dgm:adj idx="3" val="0.1274"/>
                            </dgm:adjLst>
                          </dgm:shape>
                        </dgm:if>
                        <dgm:if name="Name36" axis="precedSib" ptType="node" func="cnt" op="equ" val="6">
                          <dgm:shape xmlns:r="http://schemas.openxmlformats.org/officeDocument/2006/relationships" type="blockArc" r:blip="">
                            <dgm:adjLst>
                              <dgm:adj idx="1" val="-135"/>
                              <dgm:adj idx="2" val="180"/>
                              <dgm:adj idx="3" val="0.1274"/>
                            </dgm:adjLst>
                          </dgm:shape>
                        </dgm:if>
                        <dgm:else name="Name37"/>
                      </dgm:choose>
                    </dgm:if>
                    <dgm:else name="Name38">
                      <dgm:choose name="Name39">
                        <dgm:if name="Name40" axis="precedSib" ptType="node" func="cnt" op="equ" val="0">
                          <dgm:shape xmlns:r="http://schemas.openxmlformats.org/officeDocument/2006/relationships" type="blockArc" r:blip="">
                            <dgm:adjLst>
                              <dgm:adj idx="1" val="-133.1632"/>
                              <dgm:adj idx="2" val="65"/>
                              <dgm:adj idx="3" val="0.13"/>
                            </dgm:adjLst>
                          </dgm:shape>
                        </dgm:if>
                        <dgm:if name="Name41" axis="precedSib" ptType="node" func="cnt" op="equ" val="1">
                          <dgm:shape xmlns:r="http://schemas.openxmlformats.org/officeDocument/2006/relationships" type="leftCircularArrow" r:blip="">
                            <dgm:adjLst>
                              <dgm:adj idx="1" val="0.1098"/>
                              <dgm:adj idx="2" val="19.0387"/>
                              <dgm:adj idx="3" val="105"/>
                              <dgm:adj idx="4" val="-45"/>
                              <dgm:adj idx="5" val="0.125"/>
                            </dgm:adjLst>
                          </dgm:shape>
                        </dgm:if>
                        <dgm:if name="Name42" axis="precedSib" ptType="node" func="cnt" op="equ" val="2">
                          <dgm:shape xmlns:r="http://schemas.openxmlformats.org/officeDocument/2006/relationships" type="circularArrow" r:blip="">
                            <dgm:adjLst>
                              <dgm:adj idx="1" val="0.1098"/>
                              <dgm:adj idx="2" val="19.0387"/>
                              <dgm:adj idx="3" val="75"/>
                              <dgm:adj idx="4" val="-135"/>
                              <dgm:adj idx="5" val="0.125"/>
                            </dgm:adjLst>
                          </dgm:shape>
                        </dgm:if>
                        <dgm:if name="Name43" axis="precedSib" ptType="node" func="cnt" op="equ" val="3">
                          <dgm:shape xmlns:r="http://schemas.openxmlformats.org/officeDocument/2006/relationships" type="leftCircularArrow" r:blip="">
                            <dgm:adjLst>
                              <dgm:adj idx="1" val="0.1098"/>
                              <dgm:adj idx="2" val="19.0387"/>
                              <dgm:adj idx="3" val="105"/>
                              <dgm:adj idx="4" val="-45"/>
                              <dgm:adj idx="5" val="0.125"/>
                            </dgm:adjLst>
                          </dgm:shape>
                        </dgm:if>
                        <dgm:if name="Name44" axis="precedSib" ptType="node" func="cnt" op="equ" val="4">
                          <dgm:shape xmlns:r="http://schemas.openxmlformats.org/officeDocument/2006/relationships" type="circularArrow" r:blip="">
                            <dgm:adjLst>
                              <dgm:adj idx="1" val="0.1098"/>
                              <dgm:adj idx="2" val="19.0387"/>
                              <dgm:adj idx="3" val="75"/>
                              <dgm:adj idx="4" val="-135"/>
                              <dgm:adj idx="5" val="0.125"/>
                            </dgm:adjLst>
                          </dgm:shape>
                        </dgm:if>
                        <dgm:if name="Name45" axis="precedSib" ptType="node" func="cnt" op="equ" val="5">
                          <dgm:shape xmlns:r="http://schemas.openxmlformats.org/officeDocument/2006/relationships" type="leftCircularArrow" r:blip="">
                            <dgm:adjLst>
                              <dgm:adj idx="1" val="0.1098"/>
                              <dgm:adj idx="2" val="19.0387"/>
                              <dgm:adj idx="3" val="105"/>
                              <dgm:adj idx="4" val="-45"/>
                              <dgm:adj idx="5" val="0.125"/>
                            </dgm:adjLst>
                          </dgm:shape>
                        </dgm:if>
                        <dgm:if name="Name46" axis="precedSib" ptType="node" func="cnt" op="equ" val="6">
                          <dgm:shape xmlns:r="http://schemas.openxmlformats.org/officeDocument/2006/relationships" type="blockArc" r:blip="">
                            <dgm:adjLst>
                              <dgm:adj idx="1" val="-135"/>
                              <dgm:adj idx="2" val="180"/>
                              <dgm:adj idx="3" val="0.1274"/>
                            </dgm:adjLst>
                          </dgm:shape>
                        </dgm:if>
                        <dgm:else name="Name47"/>
                      </dgm:choose>
                    </dgm:else>
                  </dgm:choose>
                </dgm:else>
              </dgm:choose>
            </dgm:if>
            <dgm:else name="Name48">
              <dgm:choose name="Name49">
                <dgm:if name="Name50" axis="precedSib" ptType="node" func="cnt" op="equ" val="0">
                  <dgm:choose name="Name51">
                    <dgm:if name="Name52" axis="followSib" ptType="node" func="cnt" op="equ" val="0">
                      <dgm:shape xmlns:r="http://schemas.openxmlformats.org/officeDocument/2006/relationships" type="leftCircularArrow" r:blip="">
                        <dgm:adjLst>
                          <dgm:adj idx="1" val="0.1098"/>
                          <dgm:adj idx="2" val="19.0387"/>
                          <dgm:adj idx="3" val="30"/>
                          <dgm:adj idx="4" val="0"/>
                          <dgm:adj idx="5" val="0.125"/>
                        </dgm:adjLst>
                      </dgm:shape>
                    </dgm:if>
                    <dgm:else name="Name53">
                      <dgm:shape xmlns:r="http://schemas.openxmlformats.org/officeDocument/2006/relationships" type="leftCircularArrow" r:blip="">
                        <dgm:adjLst>
                          <dgm:adj idx="1" val="0.1098"/>
                          <dgm:adj idx="2" val="19.0387"/>
                          <dgm:adj idx="3" val="105"/>
                          <dgm:adj idx="4" val="0"/>
                          <dgm:adj idx="5" val="0.125"/>
                        </dgm:adjLst>
                      </dgm:shape>
                    </dgm:else>
                  </dgm:choose>
                </dgm:if>
                <dgm:else name="Name54">
                  <dgm:choose name="Name55">
                    <dgm:if name="Name56" axis="followSib" ptType="node" func="cnt" op="equ" val="0">
                      <dgm:choose name="Name57">
                        <dgm:if name="Name58" axis="precedSib" ptType="node" func="cnt" op="equ" val="1">
                          <dgm:shape xmlns:r="http://schemas.openxmlformats.org/officeDocument/2006/relationships" type="blockArc" r:blip="">
                            <dgm:adjLst>
                              <dgm:adj idx="1" val="-135"/>
                              <dgm:adj idx="2" val="180"/>
                              <dgm:adj idx="3" val="0.1274"/>
                            </dgm:adjLst>
                          </dgm:shape>
                        </dgm:if>
                        <dgm:if name="Name59" axis="precedSib" ptType="node" func="cnt" op="equ" val="2">
                          <dgm:shape xmlns:r="http://schemas.openxmlformats.org/officeDocument/2006/relationships" type="blockArc" r:blip="">
                            <dgm:adjLst>
                              <dgm:adj idx="1" val="0"/>
                              <dgm:adj idx="2" val="-45"/>
                              <dgm:adj idx="3" val="0.1274"/>
                            </dgm:adjLst>
                          </dgm:shape>
                        </dgm:if>
                        <dgm:if name="Name60" axis="precedSib" ptType="node" func="cnt" op="equ" val="3">
                          <dgm:shape xmlns:r="http://schemas.openxmlformats.org/officeDocument/2006/relationships" type="blockArc" r:blip="">
                            <dgm:adjLst>
                              <dgm:adj idx="1" val="-135"/>
                              <dgm:adj idx="2" val="180"/>
                              <dgm:adj idx="3" val="0.1274"/>
                            </dgm:adjLst>
                          </dgm:shape>
                        </dgm:if>
                        <dgm:if name="Name61" axis="precedSib" ptType="node" func="cnt" op="equ" val="4">
                          <dgm:shape xmlns:r="http://schemas.openxmlformats.org/officeDocument/2006/relationships" type="blockArc" r:blip="">
                            <dgm:adjLst>
                              <dgm:adj idx="1" val="0"/>
                              <dgm:adj idx="2" val="-45"/>
                              <dgm:adj idx="3" val="0.1274"/>
                            </dgm:adjLst>
                          </dgm:shape>
                        </dgm:if>
                        <dgm:if name="Name62" axis="precedSib" ptType="node" func="cnt" op="equ" val="5">
                          <dgm:shape xmlns:r="http://schemas.openxmlformats.org/officeDocument/2006/relationships" type="blockArc" r:blip="">
                            <dgm:adjLst>
                              <dgm:adj idx="1" val="-135"/>
                              <dgm:adj idx="2" val="180"/>
                              <dgm:adj idx="3" val="0.1274"/>
                            </dgm:adjLst>
                          </dgm:shape>
                        </dgm:if>
                        <dgm:if name="Name63" axis="precedSib" ptType="node" func="cnt" op="equ" val="6">
                          <dgm:shape xmlns:r="http://schemas.openxmlformats.org/officeDocument/2006/relationships" type="blockArc" r:blip="">
                            <dgm:adjLst>
                              <dgm:adj idx="1" val="0"/>
                              <dgm:adj idx="2" val="-45"/>
                              <dgm:adj idx="3" val="0.1274"/>
                            </dgm:adjLst>
                          </dgm:shape>
                        </dgm:if>
                        <dgm:else name="Name64"/>
                      </dgm:choose>
                    </dgm:if>
                    <dgm:else name="Name65">
                      <dgm:choose name="Name66">
                        <dgm:if name="Name67" axis="precedSib" ptType="node" func="cnt" op="equ" val="0">
                          <dgm:shape xmlns:r="http://schemas.openxmlformats.org/officeDocument/2006/relationships" type="blockArc" r:blip="">
                            <dgm:adjLst>
                              <dgm:adj idx="1" val="-133.1632"/>
                              <dgm:adj idx="2" val="65"/>
                              <dgm:adj idx="3" val="0.13"/>
                            </dgm:adjLst>
                          </dgm:shape>
                        </dgm:if>
                        <dgm:if name="Name68" axis="precedSib" ptType="node" func="cnt" op="equ" val="1">
                          <dgm:shape xmlns:r="http://schemas.openxmlformats.org/officeDocument/2006/relationships" type="circularArrow" r:blip="">
                            <dgm:adjLst>
                              <dgm:adj idx="1" val="0.1098"/>
                              <dgm:adj idx="2" val="19.0387"/>
                              <dgm:adj idx="3" val="75"/>
                              <dgm:adj idx="4" val="-135"/>
                              <dgm:adj idx="5" val="0.125"/>
                            </dgm:adjLst>
                          </dgm:shape>
                        </dgm:if>
                        <dgm:if name="Name69" axis="precedSib" ptType="node" func="cnt" op="equ" val="2">
                          <dgm:shape xmlns:r="http://schemas.openxmlformats.org/officeDocument/2006/relationships" type="leftCircularArrow" r:blip="">
                            <dgm:adjLst>
                              <dgm:adj idx="1" val="0.1098"/>
                              <dgm:adj idx="2" val="19.0387"/>
                              <dgm:adj idx="3" val="105"/>
                              <dgm:adj idx="4" val="-45"/>
                              <dgm:adj idx="5" val="0.125"/>
                            </dgm:adjLst>
                          </dgm:shape>
                        </dgm:if>
                        <dgm:if name="Name70" axis="precedSib" ptType="node" func="cnt" op="equ" val="3">
                          <dgm:shape xmlns:r="http://schemas.openxmlformats.org/officeDocument/2006/relationships" type="circularArrow" r:blip="">
                            <dgm:adjLst>
                              <dgm:adj idx="1" val="0.1098"/>
                              <dgm:adj idx="2" val="19.0387"/>
                              <dgm:adj idx="3" val="75"/>
                              <dgm:adj idx="4" val="-135"/>
                              <dgm:adj idx="5" val="0.125"/>
                            </dgm:adjLst>
                          </dgm:shape>
                        </dgm:if>
                        <dgm:if name="Name71" axis="precedSib" ptType="node" func="cnt" op="equ" val="4">
                          <dgm:shape xmlns:r="http://schemas.openxmlformats.org/officeDocument/2006/relationships" type="leftCircularArrow" r:blip="">
                            <dgm:adjLst>
                              <dgm:adj idx="1" val="0.1098"/>
                              <dgm:adj idx="2" val="19.0387"/>
                              <dgm:adj idx="3" val="105"/>
                              <dgm:adj idx="4" val="-45"/>
                              <dgm:adj idx="5" val="0.125"/>
                            </dgm:adjLst>
                          </dgm:shape>
                        </dgm:if>
                        <dgm:if name="Name72" axis="precedSib" ptType="node" func="cnt" op="equ" val="5">
                          <dgm:shape xmlns:r="http://schemas.openxmlformats.org/officeDocument/2006/relationships" type="circularArrow" r:blip="">
                            <dgm:adjLst>
                              <dgm:adj idx="1" val="0.1098"/>
                              <dgm:adj idx="2" val="19.0387"/>
                              <dgm:adj idx="3" val="75"/>
                              <dgm:adj idx="4" val="-135"/>
                              <dgm:adj idx="5" val="0.125"/>
                            </dgm:adjLst>
                          </dgm:shape>
                        </dgm:if>
                        <dgm:if name="Name73" axis="precedSib" ptType="node" func="cnt" op="equ" val="6">
                          <dgm:shape xmlns:r="http://schemas.openxmlformats.org/officeDocument/2006/relationships" type="blockArc" r:blip="">
                            <dgm:adjLst>
                              <dgm:adj idx="1" val="0"/>
                              <dgm:adj idx="2" val="-45"/>
                              <dgm:adj idx="3" val="0.1274"/>
                            </dgm:adjLst>
                          </dgm:shape>
                        </dgm:if>
                        <dgm:else name="Name74"/>
                      </dgm:choose>
                    </dgm:else>
                  </dgm:choose>
                </dgm:else>
              </dgm:choose>
            </dgm:else>
          </dgm:choose>
          <dgm:presOf/>
        </dgm:layoutNode>
      </dgm:forEach>
    </dgm:forEach>
    <dgm:forEach name="Name75" axis="ch" ptType="node" cnt="1">
      <dgm:layoutNode name="Accent1">
        <dgm:alg type="sp"/>
        <dgm:shape xmlns:r="http://schemas.openxmlformats.org/officeDocument/2006/relationships" r:blip="">
          <dgm:adjLst/>
        </dgm:shape>
        <dgm:presOf/>
        <dgm:constrLst/>
        <dgm:forEach name="Name76" ref="accentRepeat"/>
      </dgm:layoutNode>
      <dgm:choose name="Name77">
        <dgm:if name="Name78" axis="ch" ptType="node" func="cnt" op="gte" val="1">
          <dgm:layoutNode name="Child1"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79"/>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0" axis="ch" ptType="node" st="2" cnt="1">
      <dgm:layoutNode name="Accent2">
        <dgm:alg type="sp"/>
        <dgm:shape xmlns:r="http://schemas.openxmlformats.org/officeDocument/2006/relationships" r:blip="">
          <dgm:adjLst/>
        </dgm:shape>
        <dgm:presOf/>
        <dgm:constrLst/>
        <dgm:forEach name="Name81" ref="accentRepeat"/>
      </dgm:layoutNode>
      <dgm:choose name="Name82">
        <dgm:if name="Name83" axis="ch" ptType="node" func="cnt" op="gte" val="1">
          <dgm:layoutNode name="Child2"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4"/>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choose name="Name87">
        <dgm:if name="Name88" axis="ch" ptType="node" func="cnt" op="gte" val="1">
          <dgm:layoutNode name="Child3"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9"/>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0" axis="ch" ptType="node" st="4" cnt="1">
      <dgm:layoutNode name="Accent4">
        <dgm:alg type="sp"/>
        <dgm:shape xmlns:r="http://schemas.openxmlformats.org/officeDocument/2006/relationships" r:blip="">
          <dgm:adjLst/>
        </dgm:shape>
        <dgm:presOf/>
        <dgm:constrLst/>
        <dgm:forEach name="Name91" ref="accentRepeat"/>
      </dgm:layoutNode>
      <dgm:choose name="Name92">
        <dgm:if name="Name93" axis="ch" ptType="node" func="cnt" op="gte" val="1">
          <dgm:layoutNode name="Child4"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5" axis="ch" ptType="node" st="5" cnt="1">
      <dgm:layoutNode name="Accent5">
        <dgm:alg type="sp"/>
        <dgm:shape xmlns:r="http://schemas.openxmlformats.org/officeDocument/2006/relationships" r:blip="">
          <dgm:adjLst/>
        </dgm:shape>
        <dgm:presOf/>
        <dgm:constrLst/>
        <dgm:forEach name="Name96" ref="accentRepeat"/>
      </dgm:layoutNode>
      <dgm:choose name="Name97">
        <dgm:if name="Name98" axis="ch" ptType="node" func="cnt" op="gte" val="1">
          <dgm:layoutNode name="Child5"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9"/>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0" axis="ch" ptType="node" st="6" cnt="1">
      <dgm:layoutNode name="Accent6">
        <dgm:alg type="sp"/>
        <dgm:shape xmlns:r="http://schemas.openxmlformats.org/officeDocument/2006/relationships" r:blip="">
          <dgm:adjLst/>
        </dgm:shape>
        <dgm:presOf/>
        <dgm:constrLst/>
        <dgm:forEach name="Name101" ref="accentRepeat"/>
      </dgm:layoutNode>
      <dgm:choose name="Name102">
        <dgm:if name="Name103" axis="ch" ptType="node" func="cnt" op="gte" val="1">
          <dgm:layoutNode name="Child6"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4"/>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5" axis="ch" ptType="node" st="7" cnt="1">
      <dgm:layoutNode name="Accent7">
        <dgm:alg type="sp"/>
        <dgm:shape xmlns:r="http://schemas.openxmlformats.org/officeDocument/2006/relationships" r:blip="">
          <dgm:adjLst/>
        </dgm:shape>
        <dgm:presOf/>
        <dgm:constrLst/>
        <dgm:forEach name="Name106" ref="accentRepeat"/>
      </dgm:layoutNode>
      <dgm:choose name="Name107">
        <dgm:if name="Name108" axis="ch" ptType="node" func="cnt" op="gte" val="1">
          <dgm:layoutNode name="Child7"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9"/>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layoutNode>
</dgm:layoutDef>
</file>

<file path=ppt/diagrams/layout4.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4244EB1-4167-40EB-A536-EE930D3AF221}" type="datetimeFigureOut">
              <a:rPr lang="en-US" smtClean="0"/>
              <a:t>7/12/2015</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3BEFE9D-5AC9-4891-B69C-DB40606C6C00}" type="slidenum">
              <a:rPr lang="en-US" smtClean="0"/>
              <a:t>‹Nº›</a:t>
            </a:fld>
            <a:endParaRPr lang="en-US"/>
          </a:p>
        </p:txBody>
      </p:sp>
    </p:spTree>
    <p:extLst>
      <p:ext uri="{BB962C8B-B14F-4D97-AF65-F5344CB8AC3E}">
        <p14:creationId xmlns:p14="http://schemas.microsoft.com/office/powerpoint/2010/main" val="25589333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13BEFE9D-5AC9-4891-B69C-DB40606C6C00}" type="slidenum">
              <a:rPr lang="en-US" smtClean="0"/>
              <a:t>1</a:t>
            </a:fld>
            <a:endParaRPr lang="en-US"/>
          </a:p>
        </p:txBody>
      </p:sp>
    </p:spTree>
    <p:extLst>
      <p:ext uri="{BB962C8B-B14F-4D97-AF65-F5344CB8AC3E}">
        <p14:creationId xmlns:p14="http://schemas.microsoft.com/office/powerpoint/2010/main" val="11127200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13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7/12/2015 8:59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14</a:t>
            </a:fld>
            <a:endParaRPr lang="en-US" dirty="0">
              <a:solidFill>
                <a:prstClr val="black"/>
              </a:solidFill>
            </a:endParaRPr>
          </a:p>
        </p:txBody>
      </p:sp>
    </p:spTree>
    <p:extLst>
      <p:ext uri="{BB962C8B-B14F-4D97-AF65-F5344CB8AC3E}">
        <p14:creationId xmlns:p14="http://schemas.microsoft.com/office/powerpoint/2010/main" val="12547491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13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7/12/2015 8:59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15</a:t>
            </a:fld>
            <a:endParaRPr lang="en-US" dirty="0">
              <a:solidFill>
                <a:prstClr val="black"/>
              </a:solidFill>
            </a:endParaRPr>
          </a:p>
        </p:txBody>
      </p:sp>
    </p:spTree>
    <p:extLst>
      <p:ext uri="{BB962C8B-B14F-4D97-AF65-F5344CB8AC3E}">
        <p14:creationId xmlns:p14="http://schemas.microsoft.com/office/powerpoint/2010/main" val="20420105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13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7/12/2015 8:59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16</a:t>
            </a:fld>
            <a:endParaRPr lang="en-US" dirty="0">
              <a:solidFill>
                <a:prstClr val="black"/>
              </a:solidFill>
            </a:endParaRPr>
          </a:p>
        </p:txBody>
      </p:sp>
    </p:spTree>
    <p:extLst>
      <p:ext uri="{BB962C8B-B14F-4D97-AF65-F5344CB8AC3E}">
        <p14:creationId xmlns:p14="http://schemas.microsoft.com/office/powerpoint/2010/main" val="931557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Header Placeholder 3"/>
          <p:cNvSpPr>
            <a:spLocks noGrp="1"/>
          </p:cNvSpPr>
          <p:nvPr>
            <p:ph type="hdr" sz="quarter" idx="10"/>
          </p:nvPr>
        </p:nvSpPr>
        <p:spPr/>
        <p:txBody>
          <a:bodyPr/>
          <a:lstStyle/>
          <a:p>
            <a:r>
              <a:rPr lang="en-US" smtClean="0"/>
              <a:t>Build 2014</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t>7/12/2015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9176096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Header Placeholder 3"/>
          <p:cNvSpPr>
            <a:spLocks noGrp="1"/>
          </p:cNvSpPr>
          <p:nvPr>
            <p:ph type="hdr" sz="quarter" idx="10"/>
          </p:nvPr>
        </p:nvSpPr>
        <p:spPr/>
        <p:txBody>
          <a:bodyPr/>
          <a:lstStyle/>
          <a:p>
            <a:r>
              <a:rPr lang="en-US" smtClean="0"/>
              <a:t>Build 2014</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t>7/12/2015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2981672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Header Placeholder 3"/>
          <p:cNvSpPr>
            <a:spLocks noGrp="1"/>
          </p:cNvSpPr>
          <p:nvPr>
            <p:ph type="hdr" sz="quarter" idx="10"/>
          </p:nvPr>
        </p:nvSpPr>
        <p:spPr/>
        <p:txBody>
          <a:bodyPr/>
          <a:lstStyle/>
          <a:p>
            <a:r>
              <a:rPr lang="en-US" smtClean="0"/>
              <a:t>Build 2014</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t>7/12/2015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4994296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DE16581-F575-412F-BE2C-6D76B983CA6B}" type="slidenum">
              <a:rPr lang="en-US" smtClean="0"/>
              <a:t>21</a:t>
            </a:fld>
            <a:endParaRPr lang="en-US"/>
          </a:p>
        </p:txBody>
      </p:sp>
    </p:spTree>
    <p:extLst>
      <p:ext uri="{BB962C8B-B14F-4D97-AF65-F5344CB8AC3E}">
        <p14:creationId xmlns:p14="http://schemas.microsoft.com/office/powerpoint/2010/main" val="17590073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Header Placeholder 3"/>
          <p:cNvSpPr>
            <a:spLocks noGrp="1"/>
          </p:cNvSpPr>
          <p:nvPr>
            <p:ph type="hdr" sz="quarter" idx="10"/>
          </p:nvPr>
        </p:nvSpPr>
        <p:spPr/>
        <p:txBody>
          <a:bodyPr/>
          <a:lstStyle/>
          <a:p>
            <a:r>
              <a:rPr lang="en-US" smtClean="0">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7/12/2015 8:59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16984873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7/12/2015 8:59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23</a:t>
            </a:fld>
            <a:endParaRPr lang="en-US" dirty="0">
              <a:solidFill>
                <a:prstClr val="black"/>
              </a:solidFill>
            </a:endParaRPr>
          </a:p>
        </p:txBody>
      </p:sp>
    </p:spTree>
    <p:extLst>
      <p:ext uri="{BB962C8B-B14F-4D97-AF65-F5344CB8AC3E}">
        <p14:creationId xmlns:p14="http://schemas.microsoft.com/office/powerpoint/2010/main" val="3591475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2014</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solidFill>
                  <a:prstClr val="black"/>
                </a:solidFill>
              </a:rPr>
              <a:pPr/>
              <a:t>7/12/2015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28</a:t>
            </a:fld>
            <a:endParaRPr lang="en-US" dirty="0">
              <a:solidFill>
                <a:prstClr val="black"/>
              </a:solidFill>
            </a:endParaRPr>
          </a:p>
        </p:txBody>
      </p:sp>
    </p:spTree>
    <p:extLst>
      <p:ext uri="{BB962C8B-B14F-4D97-AF65-F5344CB8AC3E}">
        <p14:creationId xmlns:p14="http://schemas.microsoft.com/office/powerpoint/2010/main" val="678741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24916">
              <a:defRPr/>
            </a:pPr>
            <a:endParaRPr lang="en-US" dirty="0"/>
          </a:p>
        </p:txBody>
      </p:sp>
      <p:sp>
        <p:nvSpPr>
          <p:cNvPr id="4" name="Slide Number Placeholder 3"/>
          <p:cNvSpPr>
            <a:spLocks noGrp="1"/>
          </p:cNvSpPr>
          <p:nvPr>
            <p:ph type="sldNum" sz="quarter" idx="10"/>
          </p:nvPr>
        </p:nvSpPr>
        <p:spPr/>
        <p:txBody>
          <a:bodyPr/>
          <a:lstStyle/>
          <a:p>
            <a:fld id="{0EA2900F-B82C-4F11-85DB-97B88AAD310C}" type="slidenum">
              <a:rPr lang="en-US" smtClean="0"/>
              <a:t>4</a:t>
            </a:fld>
            <a:endParaRPr lang="en-US"/>
          </a:p>
        </p:txBody>
      </p:sp>
    </p:spTree>
    <p:extLst>
      <p:ext uri="{BB962C8B-B14F-4D97-AF65-F5344CB8AC3E}">
        <p14:creationId xmlns:p14="http://schemas.microsoft.com/office/powerpoint/2010/main" val="59701043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5000"/>
              </a:lnSpc>
              <a:spcBef>
                <a:spcPts val="1000"/>
              </a:spcBef>
            </a:pPr>
            <a:endParaRPr lang="en-US" sz="1400" dirty="0">
              <a:ea typeface="Calibri"/>
              <a:cs typeface="Times New Roman"/>
            </a:endParaRP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B59DFEC3-DDF1-47FC-A429-F37F4C396648}" type="slidenum">
              <a:rPr lang="en-US" smtClean="0"/>
              <a:t>30</a:t>
            </a:fld>
            <a:endParaRPr lang="en-US"/>
          </a:p>
        </p:txBody>
      </p:sp>
    </p:spTree>
    <p:extLst>
      <p:ext uri="{BB962C8B-B14F-4D97-AF65-F5344CB8AC3E}">
        <p14:creationId xmlns:p14="http://schemas.microsoft.com/office/powerpoint/2010/main" val="4548067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24916">
              <a:defRPr/>
            </a:pPr>
            <a:endParaRPr lang="en-US" dirty="0"/>
          </a:p>
        </p:txBody>
      </p:sp>
      <p:sp>
        <p:nvSpPr>
          <p:cNvPr id="4" name="Slide Number Placeholder 3"/>
          <p:cNvSpPr>
            <a:spLocks noGrp="1"/>
          </p:cNvSpPr>
          <p:nvPr>
            <p:ph type="sldNum" sz="quarter" idx="10"/>
          </p:nvPr>
        </p:nvSpPr>
        <p:spPr/>
        <p:txBody>
          <a:bodyPr/>
          <a:lstStyle/>
          <a:p>
            <a:fld id="{0EA2900F-B82C-4F11-85DB-97B88AAD310C}" type="slidenum">
              <a:rPr lang="en-US" smtClean="0"/>
              <a:t>5</a:t>
            </a:fld>
            <a:endParaRPr lang="en-US"/>
          </a:p>
        </p:txBody>
      </p:sp>
    </p:spTree>
    <p:extLst>
      <p:ext uri="{BB962C8B-B14F-4D97-AF65-F5344CB8AC3E}">
        <p14:creationId xmlns:p14="http://schemas.microsoft.com/office/powerpoint/2010/main" val="9841242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98F0472-55CB-4729-B112-B8D2CCE0CF88}" type="slidenum">
              <a:rPr lang="en-US" smtClean="0">
                <a:solidFill>
                  <a:prstClr val="black"/>
                </a:solidFill>
              </a:rPr>
              <a:pPr/>
              <a:t>7</a:t>
            </a:fld>
            <a:endParaRPr lang="en-US">
              <a:solidFill>
                <a:prstClr val="black"/>
              </a:solidFill>
            </a:endParaRPr>
          </a:p>
        </p:txBody>
      </p:sp>
    </p:spTree>
    <p:extLst>
      <p:ext uri="{BB962C8B-B14F-4D97-AF65-F5344CB8AC3E}">
        <p14:creationId xmlns:p14="http://schemas.microsoft.com/office/powerpoint/2010/main" val="11056293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98F0472-55CB-4729-B112-B8D2CCE0CF88}" type="slidenum">
              <a:rPr lang="en-US" smtClean="0">
                <a:solidFill>
                  <a:prstClr val="black"/>
                </a:solidFill>
              </a:rPr>
              <a:pPr/>
              <a:t>9</a:t>
            </a:fld>
            <a:endParaRPr lang="en-US">
              <a:solidFill>
                <a:prstClr val="black"/>
              </a:solidFill>
            </a:endParaRPr>
          </a:p>
        </p:txBody>
      </p:sp>
    </p:spTree>
    <p:extLst>
      <p:ext uri="{BB962C8B-B14F-4D97-AF65-F5344CB8AC3E}">
        <p14:creationId xmlns:p14="http://schemas.microsoft.com/office/powerpoint/2010/main" val="13840794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13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7/12/2015 8:59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10</a:t>
            </a:fld>
            <a:endParaRPr lang="en-US" dirty="0">
              <a:solidFill>
                <a:prstClr val="black"/>
              </a:solidFill>
            </a:endParaRPr>
          </a:p>
        </p:txBody>
      </p:sp>
    </p:spTree>
    <p:extLst>
      <p:ext uri="{BB962C8B-B14F-4D97-AF65-F5344CB8AC3E}">
        <p14:creationId xmlns:p14="http://schemas.microsoft.com/office/powerpoint/2010/main" val="17152078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13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7/12/2015 8:59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11</a:t>
            </a:fld>
            <a:endParaRPr lang="en-US" dirty="0">
              <a:solidFill>
                <a:prstClr val="black"/>
              </a:solidFill>
            </a:endParaRPr>
          </a:p>
        </p:txBody>
      </p:sp>
    </p:spTree>
    <p:extLst>
      <p:ext uri="{BB962C8B-B14F-4D97-AF65-F5344CB8AC3E}">
        <p14:creationId xmlns:p14="http://schemas.microsoft.com/office/powerpoint/2010/main" val="11070961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167">
              <a:spcAft>
                <a:spcPts val="339"/>
              </a:spcAft>
              <a:defRPr/>
            </a:pPr>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13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7/12/2015 8:59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12</a:t>
            </a:fld>
            <a:endParaRPr lang="en-US" dirty="0">
              <a:solidFill>
                <a:prstClr val="black"/>
              </a:solidFill>
            </a:endParaRPr>
          </a:p>
        </p:txBody>
      </p:sp>
    </p:spTree>
    <p:extLst>
      <p:ext uri="{BB962C8B-B14F-4D97-AF65-F5344CB8AC3E}">
        <p14:creationId xmlns:p14="http://schemas.microsoft.com/office/powerpoint/2010/main" val="13672090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6428" lvl="1" indent="0">
              <a:buNone/>
            </a:pPr>
            <a:endParaRPr lang="en-US" dirty="0"/>
          </a:p>
        </p:txBody>
      </p:sp>
      <p:sp>
        <p:nvSpPr>
          <p:cNvPr id="4" name="Slide Number Placeholder 3"/>
          <p:cNvSpPr>
            <a:spLocks noGrp="1"/>
          </p:cNvSpPr>
          <p:nvPr>
            <p:ph type="sldNum" sz="quarter" idx="10"/>
          </p:nvPr>
        </p:nvSpPr>
        <p:spPr/>
        <p:txBody>
          <a:bodyPr/>
          <a:lstStyle/>
          <a:p>
            <a:fld id="{3CF96B90-36BD-4E75-88C9-60359528F109}" type="slidenum">
              <a:rPr lang="en-US" smtClean="0">
                <a:solidFill>
                  <a:prstClr val="black"/>
                </a:solidFill>
              </a:rPr>
              <a:pPr/>
              <a:t>13</a:t>
            </a:fld>
            <a:endParaRPr lang="en-US">
              <a:solidFill>
                <a:prstClr val="black"/>
              </a:solidFill>
            </a:endParaRPr>
          </a:p>
        </p:txBody>
      </p:sp>
    </p:spTree>
    <p:extLst>
      <p:ext uri="{BB962C8B-B14F-4D97-AF65-F5344CB8AC3E}">
        <p14:creationId xmlns:p14="http://schemas.microsoft.com/office/powerpoint/2010/main" val="18558430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 Slides 1">
    <p:spTree>
      <p:nvGrpSpPr>
        <p:cNvPr id="1" name=""/>
        <p:cNvGrpSpPr/>
        <p:nvPr/>
      </p:nvGrpSpPr>
      <p:grpSpPr>
        <a:xfrm>
          <a:off x="0" y="0"/>
          <a:ext cx="0" cy="0"/>
          <a:chOff x="0" y="0"/>
          <a:chExt cx="0" cy="0"/>
        </a:xfrm>
      </p:grpSpPr>
      <p:sp>
        <p:nvSpPr>
          <p:cNvPr id="11" name="Isosceles Triangle 10"/>
          <p:cNvSpPr/>
          <p:nvPr userDrawn="1"/>
        </p:nvSpPr>
        <p:spPr>
          <a:xfrm rot="5400000">
            <a:off x="-1142999" y="1809750"/>
            <a:ext cx="3124200" cy="838200"/>
          </a:xfrm>
          <a:prstGeom prst="triangl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Picture Placeholder 4"/>
          <p:cNvSpPr>
            <a:spLocks noGrp="1"/>
          </p:cNvSpPr>
          <p:nvPr>
            <p:ph type="pic" sz="quarter" idx="10" hasCustomPrompt="1"/>
          </p:nvPr>
        </p:nvSpPr>
        <p:spPr>
          <a:xfrm>
            <a:off x="-762000" y="-37598"/>
            <a:ext cx="8153400" cy="5208608"/>
          </a:xfrm>
          <a:prstGeom prst="parallelogram">
            <a:avLst>
              <a:gd name="adj" fmla="val 54432"/>
            </a:avLst>
          </a:prstGeom>
          <a:solidFill>
            <a:schemeClr val="accent2"/>
          </a:solidFill>
        </p:spPr>
        <p:txBody>
          <a:bodyPr/>
          <a:lstStyle>
            <a:lvl1pPr marL="0" indent="0">
              <a:buNone/>
              <a:defRPr sz="1200" baseline="0"/>
            </a:lvl1pPr>
          </a:lstStyle>
          <a:p>
            <a:r>
              <a:rPr lang="en-US" dirty="0" smtClean="0"/>
              <a:t>Insert Image In Here</a:t>
            </a:r>
            <a:endParaRPr lang="en-US" dirty="0"/>
          </a:p>
        </p:txBody>
      </p:sp>
      <p:sp>
        <p:nvSpPr>
          <p:cNvPr id="24" name="Text Placeholder 6"/>
          <p:cNvSpPr>
            <a:spLocks noGrp="1"/>
          </p:cNvSpPr>
          <p:nvPr>
            <p:ph type="body" sz="quarter" idx="12" hasCustomPrompt="1"/>
          </p:nvPr>
        </p:nvSpPr>
        <p:spPr>
          <a:xfrm flipH="1">
            <a:off x="-457200" y="-19050"/>
            <a:ext cx="4169484" cy="2254535"/>
          </a:xfrm>
          <a:prstGeom prst="parallelogram">
            <a:avLst>
              <a:gd name="adj" fmla="val 56254"/>
            </a:avLst>
          </a:prstGeom>
          <a:gradFill>
            <a:gsLst>
              <a:gs pos="59000">
                <a:schemeClr val="accent2"/>
              </a:gs>
              <a:gs pos="100000">
                <a:schemeClr val="accent2">
                  <a:lumMod val="75000"/>
                </a:schemeClr>
              </a:gs>
            </a:gsLst>
            <a:path path="circle">
              <a:fillToRect l="100000" t="100000"/>
            </a:path>
          </a:gradFill>
        </p:spPr>
        <p:txBody>
          <a:bodyPr/>
          <a:lstStyle>
            <a:lvl1pPr marL="0" indent="0">
              <a:buNone/>
              <a:defRPr sz="100" baseline="0">
                <a:solidFill>
                  <a:schemeClr val="accent2"/>
                </a:solidFill>
              </a:defRPr>
            </a:lvl1pPr>
          </a:lstStyle>
          <a:p>
            <a:pPr lvl="0"/>
            <a:r>
              <a:rPr lang="en-US" dirty="0" smtClean="0"/>
              <a:t>.</a:t>
            </a:r>
            <a:endParaRPr lang="en-US" dirty="0"/>
          </a:p>
        </p:txBody>
      </p:sp>
      <p:sp>
        <p:nvSpPr>
          <p:cNvPr id="25" name="Text Placeholder 6"/>
          <p:cNvSpPr>
            <a:spLocks noGrp="1"/>
          </p:cNvSpPr>
          <p:nvPr>
            <p:ph type="body" sz="quarter" idx="13" hasCustomPrompt="1"/>
          </p:nvPr>
        </p:nvSpPr>
        <p:spPr>
          <a:xfrm flipH="1">
            <a:off x="-164827" y="1353656"/>
            <a:ext cx="992349" cy="881829"/>
          </a:xfrm>
          <a:prstGeom prst="triangle">
            <a:avLst/>
          </a:prstGeom>
          <a:gradFill>
            <a:gsLst>
              <a:gs pos="20000">
                <a:schemeClr val="accent3"/>
              </a:gs>
              <a:gs pos="100000">
                <a:schemeClr val="accent3">
                  <a:lumMod val="75000"/>
                </a:schemeClr>
              </a:gs>
            </a:gsLst>
            <a:path path="circle">
              <a:fillToRect l="100000" t="100000"/>
            </a:path>
          </a:gradFill>
        </p:spPr>
        <p:txBody>
          <a:bodyPr/>
          <a:lstStyle>
            <a:lvl1pPr marL="0" indent="0">
              <a:buNone/>
              <a:defRPr sz="100" baseline="0"/>
            </a:lvl1pPr>
          </a:lstStyle>
          <a:p>
            <a:pPr lvl="0"/>
            <a:r>
              <a:rPr lang="en-US" dirty="0" smtClean="0"/>
              <a:t>.</a:t>
            </a:r>
            <a:endParaRPr lang="en-US" dirty="0"/>
          </a:p>
        </p:txBody>
      </p:sp>
      <p:sp>
        <p:nvSpPr>
          <p:cNvPr id="28" name="Text Placeholder 6"/>
          <p:cNvSpPr>
            <a:spLocks noGrp="1"/>
          </p:cNvSpPr>
          <p:nvPr>
            <p:ph type="body" sz="quarter" idx="15" hasCustomPrompt="1"/>
          </p:nvPr>
        </p:nvSpPr>
        <p:spPr>
          <a:xfrm flipH="1">
            <a:off x="4558090" y="4346776"/>
            <a:ext cx="893539" cy="824234"/>
          </a:xfrm>
          <a:prstGeom prst="triangle">
            <a:avLst/>
          </a:prstGeom>
          <a:gradFill>
            <a:gsLst>
              <a:gs pos="20000">
                <a:schemeClr val="accent3"/>
              </a:gs>
              <a:gs pos="100000">
                <a:schemeClr val="accent3">
                  <a:lumMod val="75000"/>
                </a:schemeClr>
              </a:gs>
            </a:gsLst>
            <a:path path="circle">
              <a:fillToRect l="100000" t="100000"/>
            </a:path>
          </a:gradFill>
        </p:spPr>
        <p:txBody>
          <a:bodyPr/>
          <a:lstStyle>
            <a:lvl1pPr marL="0" indent="0">
              <a:buNone/>
              <a:defRPr sz="100" baseline="0"/>
            </a:lvl1pPr>
          </a:lstStyle>
          <a:p>
            <a:pPr lvl="0"/>
            <a:r>
              <a:rPr lang="en-US" dirty="0" smtClean="0"/>
              <a:t>.</a:t>
            </a:r>
            <a:endParaRPr lang="en-US" dirty="0"/>
          </a:p>
        </p:txBody>
      </p:sp>
      <p:sp>
        <p:nvSpPr>
          <p:cNvPr id="31" name="Text Placeholder 6"/>
          <p:cNvSpPr>
            <a:spLocks noGrp="1"/>
          </p:cNvSpPr>
          <p:nvPr>
            <p:ph type="body" sz="quarter" idx="16" hasCustomPrompt="1"/>
          </p:nvPr>
        </p:nvSpPr>
        <p:spPr>
          <a:xfrm flipH="1" flipV="1">
            <a:off x="2433346" y="-19050"/>
            <a:ext cx="838200" cy="744848"/>
          </a:xfrm>
          <a:prstGeom prst="triangle">
            <a:avLst/>
          </a:prstGeom>
          <a:gradFill>
            <a:gsLst>
              <a:gs pos="20000">
                <a:schemeClr val="accent4"/>
              </a:gs>
              <a:gs pos="100000">
                <a:schemeClr val="accent4">
                  <a:lumMod val="75000"/>
                </a:schemeClr>
              </a:gs>
            </a:gsLst>
            <a:path path="circle">
              <a:fillToRect l="100000" t="100000"/>
            </a:path>
          </a:gradFill>
        </p:spPr>
        <p:txBody>
          <a:bodyPr/>
          <a:lstStyle>
            <a:lvl1pPr marL="0" indent="0">
              <a:buNone/>
              <a:defRPr sz="100" baseline="0"/>
            </a:lvl1pPr>
          </a:lstStyle>
          <a:p>
            <a:pPr lvl="0"/>
            <a:r>
              <a:rPr lang="en-US" dirty="0" smtClean="0"/>
              <a:t>.</a:t>
            </a:r>
            <a:endParaRPr lang="en-US" dirty="0"/>
          </a:p>
        </p:txBody>
      </p:sp>
      <p:sp>
        <p:nvSpPr>
          <p:cNvPr id="14" name="Text Placeholder 13"/>
          <p:cNvSpPr>
            <a:spLocks noGrp="1"/>
          </p:cNvSpPr>
          <p:nvPr>
            <p:ph type="body" sz="quarter" idx="17" hasCustomPrompt="1"/>
          </p:nvPr>
        </p:nvSpPr>
        <p:spPr>
          <a:xfrm>
            <a:off x="5802086" y="3289519"/>
            <a:ext cx="3200400" cy="533400"/>
          </a:xfrm>
          <a:prstGeom prst="rect">
            <a:avLst/>
          </a:prstGeom>
        </p:spPr>
        <p:txBody>
          <a:bodyPr anchor="b"/>
          <a:lstStyle>
            <a:lvl1pPr marL="0" indent="0" algn="r">
              <a:lnSpc>
                <a:spcPct val="50000"/>
              </a:lnSpc>
              <a:buNone/>
              <a:defRPr b="1">
                <a:latin typeface="Exo" pitchFamily="50" charset="0"/>
              </a:defRPr>
            </a:lvl1pPr>
          </a:lstStyle>
          <a:p>
            <a:pPr lvl="0"/>
            <a:r>
              <a:rPr lang="en-US" dirty="0" smtClean="0"/>
              <a:t>Title</a:t>
            </a:r>
            <a:endParaRPr lang="en-US" dirty="0"/>
          </a:p>
        </p:txBody>
      </p:sp>
      <p:sp>
        <p:nvSpPr>
          <p:cNvPr id="35" name="Text Placeholder 10"/>
          <p:cNvSpPr>
            <a:spLocks noGrp="1"/>
          </p:cNvSpPr>
          <p:nvPr>
            <p:ph type="body" sz="quarter" idx="18" hasCustomPrompt="1"/>
          </p:nvPr>
        </p:nvSpPr>
        <p:spPr>
          <a:xfrm>
            <a:off x="5792147" y="3688721"/>
            <a:ext cx="3200400" cy="457200"/>
          </a:xfrm>
          <a:prstGeom prst="rect">
            <a:avLst/>
          </a:prstGeom>
        </p:spPr>
        <p:txBody>
          <a:bodyPr>
            <a:normAutofit/>
          </a:bodyPr>
          <a:lstStyle>
            <a:lvl1pPr marL="0" indent="0" algn="r">
              <a:lnSpc>
                <a:spcPct val="100000"/>
              </a:lnSpc>
              <a:spcBef>
                <a:spcPts val="600"/>
              </a:spcBef>
              <a:buNone/>
              <a:defRPr sz="1600" baseline="0">
                <a:solidFill>
                  <a:schemeClr val="tx1"/>
                </a:solidFill>
                <a:latin typeface="+mn-lt"/>
              </a:defRPr>
            </a:lvl1pPr>
          </a:lstStyle>
          <a:p>
            <a:pPr lvl="0"/>
            <a:r>
              <a:rPr lang="en-US" dirty="0" smtClean="0"/>
              <a:t>Edit text</a:t>
            </a:r>
            <a:endParaRPr lang="en-US" dirty="0"/>
          </a:p>
        </p:txBody>
      </p:sp>
      <p:sp>
        <p:nvSpPr>
          <p:cNvPr id="36" name="Text Placeholder 10"/>
          <p:cNvSpPr>
            <a:spLocks noGrp="1"/>
          </p:cNvSpPr>
          <p:nvPr>
            <p:ph type="body" sz="quarter" idx="19" hasCustomPrompt="1"/>
          </p:nvPr>
        </p:nvSpPr>
        <p:spPr>
          <a:xfrm>
            <a:off x="5802086" y="3917321"/>
            <a:ext cx="3200400" cy="679173"/>
          </a:xfrm>
          <a:prstGeom prst="rect">
            <a:avLst/>
          </a:prstGeom>
        </p:spPr>
        <p:txBody>
          <a:bodyPr>
            <a:normAutofit/>
          </a:bodyPr>
          <a:lstStyle>
            <a:lvl1pPr marL="0" indent="0" algn="r">
              <a:lnSpc>
                <a:spcPct val="100000"/>
              </a:lnSpc>
              <a:spcBef>
                <a:spcPts val="600"/>
              </a:spcBef>
              <a:buNone/>
              <a:defRPr sz="1000" baseline="0">
                <a:solidFill>
                  <a:schemeClr val="tx1"/>
                </a:solidFill>
                <a:latin typeface="+mn-lt"/>
              </a:defRPr>
            </a:lvl1pPr>
          </a:lstStyle>
          <a:p>
            <a:pPr lvl="0"/>
            <a:r>
              <a:rPr lang="en-US" dirty="0" smtClean="0"/>
              <a:t>Edit text</a:t>
            </a:r>
            <a:endParaRPr lang="en-US" dirty="0"/>
          </a:p>
        </p:txBody>
      </p:sp>
      <p:grpSp>
        <p:nvGrpSpPr>
          <p:cNvPr id="38" name="Group 37"/>
          <p:cNvGrpSpPr/>
          <p:nvPr userDrawn="1"/>
        </p:nvGrpSpPr>
        <p:grpSpPr>
          <a:xfrm>
            <a:off x="8354736" y="4557189"/>
            <a:ext cx="583814" cy="452961"/>
            <a:chOff x="8045073" y="2680881"/>
            <a:chExt cx="834022" cy="647088"/>
          </a:xfrm>
        </p:grpSpPr>
        <p:sp>
          <p:nvSpPr>
            <p:cNvPr id="39" name="Rounded Rectangle 38"/>
            <p:cNvSpPr/>
            <p:nvPr/>
          </p:nvSpPr>
          <p:spPr>
            <a:xfrm>
              <a:off x="8078029" y="2680881"/>
              <a:ext cx="762000" cy="647088"/>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40" name="TextBox 39"/>
            <p:cNvSpPr txBox="1"/>
            <p:nvPr/>
          </p:nvSpPr>
          <p:spPr>
            <a:xfrm>
              <a:off x="8045073" y="2775023"/>
              <a:ext cx="834022" cy="520015"/>
            </a:xfrm>
            <a:prstGeom prst="rect">
              <a:avLst/>
            </a:prstGeom>
            <a:noFill/>
          </p:spPr>
          <p:txBody>
            <a:bodyPr wrap="none" rtlCol="0" anchor="ctr">
              <a:spAutoFit/>
            </a:bodyPr>
            <a:lstStyle/>
            <a:p>
              <a:pPr>
                <a:lnSpc>
                  <a:spcPct val="70000"/>
                </a:lnSpc>
              </a:pPr>
              <a:r>
                <a:rPr lang="en-US" sz="1200" b="1" dirty="0" smtClean="0">
                  <a:solidFill>
                    <a:schemeClr val="bg1">
                      <a:lumMod val="95000"/>
                    </a:schemeClr>
                  </a:solidFill>
                  <a:latin typeface="Exo" pitchFamily="50" charset="0"/>
                </a:rPr>
                <a:t>YOUR</a:t>
              </a:r>
              <a:br>
                <a:rPr lang="en-US" sz="1200" b="1" dirty="0" smtClean="0">
                  <a:solidFill>
                    <a:schemeClr val="bg1">
                      <a:lumMod val="95000"/>
                    </a:schemeClr>
                  </a:solidFill>
                  <a:latin typeface="Exo" pitchFamily="50" charset="0"/>
                </a:rPr>
              </a:br>
              <a:r>
                <a:rPr lang="en-US" sz="1200" b="1" dirty="0" smtClean="0">
                  <a:solidFill>
                    <a:schemeClr val="bg1">
                      <a:lumMod val="95000"/>
                    </a:schemeClr>
                  </a:solidFill>
                  <a:latin typeface="Exo" pitchFamily="50" charset="0"/>
                </a:rPr>
                <a:t>LOGO</a:t>
              </a:r>
              <a:endParaRPr lang="en-US" sz="1200" b="1" dirty="0">
                <a:solidFill>
                  <a:schemeClr val="bg1">
                    <a:lumMod val="95000"/>
                  </a:schemeClr>
                </a:solidFill>
                <a:latin typeface="Exo" pitchFamily="50" charset="0"/>
              </a:endParaRPr>
            </a:p>
          </p:txBody>
        </p:sp>
      </p:grpSp>
      <p:cxnSp>
        <p:nvCxnSpPr>
          <p:cNvPr id="41" name="Straight Connector 40"/>
          <p:cNvCxnSpPr/>
          <p:nvPr userDrawn="1"/>
        </p:nvCxnSpPr>
        <p:spPr>
          <a:xfrm>
            <a:off x="8288596" y="4574045"/>
            <a:ext cx="0" cy="429909"/>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42" name="TextBox 41"/>
          <p:cNvSpPr txBox="1"/>
          <p:nvPr userDrawn="1"/>
        </p:nvSpPr>
        <p:spPr>
          <a:xfrm>
            <a:off x="6950180" y="4603518"/>
            <a:ext cx="1346844" cy="276999"/>
          </a:xfrm>
          <a:prstGeom prst="rect">
            <a:avLst/>
          </a:prstGeom>
          <a:noFill/>
        </p:spPr>
        <p:txBody>
          <a:bodyPr wrap="none" rtlCol="0">
            <a:spAutoFit/>
          </a:bodyPr>
          <a:lstStyle/>
          <a:p>
            <a:pPr algn="r"/>
            <a:r>
              <a:rPr lang="en-US" sz="1200" b="1" dirty="0" smtClean="0">
                <a:solidFill>
                  <a:schemeClr val="accent2"/>
                </a:solidFill>
                <a:latin typeface="Exo" pitchFamily="50" charset="0"/>
              </a:rPr>
              <a:t>YOUR COMPANY</a:t>
            </a:r>
            <a:endParaRPr lang="en-US" sz="1200" b="1" dirty="0">
              <a:solidFill>
                <a:schemeClr val="accent2"/>
              </a:solidFill>
              <a:latin typeface="Exo" pitchFamily="50" charset="0"/>
            </a:endParaRPr>
          </a:p>
        </p:txBody>
      </p:sp>
      <p:sp>
        <p:nvSpPr>
          <p:cNvPr id="43" name="TextBox 42"/>
          <p:cNvSpPr txBox="1"/>
          <p:nvPr userDrawn="1"/>
        </p:nvSpPr>
        <p:spPr>
          <a:xfrm>
            <a:off x="6638175" y="4772587"/>
            <a:ext cx="1659197" cy="230832"/>
          </a:xfrm>
          <a:prstGeom prst="rect">
            <a:avLst/>
          </a:prstGeom>
          <a:noFill/>
        </p:spPr>
        <p:txBody>
          <a:bodyPr wrap="square" rtlCol="0">
            <a:spAutoFit/>
          </a:bodyPr>
          <a:lstStyle/>
          <a:p>
            <a:pPr algn="r"/>
            <a:r>
              <a:rPr lang="en-US" sz="900" dirty="0" smtClean="0">
                <a:solidFill>
                  <a:schemeClr val="accent2">
                    <a:lumMod val="75000"/>
                  </a:schemeClr>
                </a:solidFill>
                <a:latin typeface="Exo" pitchFamily="50" charset="0"/>
              </a:rPr>
              <a:t>WWW.YOURCOMPANY.COM</a:t>
            </a:r>
            <a:endParaRPr lang="en-US" sz="900" dirty="0">
              <a:solidFill>
                <a:schemeClr val="accent2">
                  <a:lumMod val="75000"/>
                </a:schemeClr>
              </a:solidFill>
              <a:latin typeface="Exo" pitchFamily="50" charset="0"/>
            </a:endParaRPr>
          </a:p>
        </p:txBody>
      </p:sp>
      <p:sp>
        <p:nvSpPr>
          <p:cNvPr id="44" name="Text Placeholder 10"/>
          <p:cNvSpPr>
            <a:spLocks noGrp="1"/>
          </p:cNvSpPr>
          <p:nvPr>
            <p:ph type="body" sz="quarter" idx="20" hasCustomPrompt="1"/>
          </p:nvPr>
        </p:nvSpPr>
        <p:spPr>
          <a:xfrm>
            <a:off x="-381000" y="133350"/>
            <a:ext cx="4005943" cy="1948543"/>
          </a:xfrm>
          <a:custGeom>
            <a:avLst/>
            <a:gdLst>
              <a:gd name="connsiteX0" fmla="*/ 0 w 2895600"/>
              <a:gd name="connsiteY0" fmla="*/ 0 h 1905000"/>
              <a:gd name="connsiteX1" fmla="*/ 2895600 w 2895600"/>
              <a:gd name="connsiteY1" fmla="*/ 0 h 1905000"/>
              <a:gd name="connsiteX2" fmla="*/ 2895600 w 2895600"/>
              <a:gd name="connsiteY2" fmla="*/ 1905000 h 1905000"/>
              <a:gd name="connsiteX3" fmla="*/ 0 w 2895600"/>
              <a:gd name="connsiteY3" fmla="*/ 1905000 h 1905000"/>
              <a:gd name="connsiteX4" fmla="*/ 0 w 2895600"/>
              <a:gd name="connsiteY4" fmla="*/ 0 h 1905000"/>
              <a:gd name="connsiteX0" fmla="*/ 0 w 2895600"/>
              <a:gd name="connsiteY0" fmla="*/ 0 h 1926772"/>
              <a:gd name="connsiteX1" fmla="*/ 2895600 w 2895600"/>
              <a:gd name="connsiteY1" fmla="*/ 0 h 1926772"/>
              <a:gd name="connsiteX2" fmla="*/ 2895600 w 2895600"/>
              <a:gd name="connsiteY2" fmla="*/ 1905000 h 1926772"/>
              <a:gd name="connsiteX3" fmla="*/ 1121229 w 2895600"/>
              <a:gd name="connsiteY3" fmla="*/ 1926772 h 1926772"/>
              <a:gd name="connsiteX4" fmla="*/ 0 w 2895600"/>
              <a:gd name="connsiteY4" fmla="*/ 0 h 1926772"/>
              <a:gd name="connsiteX0" fmla="*/ 0 w 4005943"/>
              <a:gd name="connsiteY0" fmla="*/ 0 h 1948543"/>
              <a:gd name="connsiteX1" fmla="*/ 2895600 w 4005943"/>
              <a:gd name="connsiteY1" fmla="*/ 0 h 1948543"/>
              <a:gd name="connsiteX2" fmla="*/ 4005943 w 4005943"/>
              <a:gd name="connsiteY2" fmla="*/ 1948543 h 1948543"/>
              <a:gd name="connsiteX3" fmla="*/ 1121229 w 4005943"/>
              <a:gd name="connsiteY3" fmla="*/ 1926772 h 1948543"/>
              <a:gd name="connsiteX4" fmla="*/ 0 w 4005943"/>
              <a:gd name="connsiteY4" fmla="*/ 0 h 1948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05943" h="1948543">
                <a:moveTo>
                  <a:pt x="0" y="0"/>
                </a:moveTo>
                <a:lnTo>
                  <a:pt x="2895600" y="0"/>
                </a:lnTo>
                <a:lnTo>
                  <a:pt x="4005943" y="1948543"/>
                </a:lnTo>
                <a:lnTo>
                  <a:pt x="1121229" y="1926772"/>
                </a:lnTo>
                <a:lnTo>
                  <a:pt x="0" y="0"/>
                </a:lnTo>
                <a:close/>
              </a:path>
            </a:pathLst>
          </a:custGeom>
        </p:spPr>
        <p:txBody>
          <a:bodyPr anchor="ctr">
            <a:normAutofit/>
          </a:bodyPr>
          <a:lstStyle>
            <a:lvl1pPr marL="0" indent="0" algn="ctr">
              <a:lnSpc>
                <a:spcPct val="100000"/>
              </a:lnSpc>
              <a:spcBef>
                <a:spcPts val="600"/>
              </a:spcBef>
              <a:buNone/>
              <a:defRPr sz="1200" baseline="0">
                <a:solidFill>
                  <a:schemeClr val="bg1">
                    <a:lumMod val="95000"/>
                  </a:schemeClr>
                </a:solidFill>
                <a:latin typeface="+mn-lt"/>
              </a:defRPr>
            </a:lvl1pPr>
          </a:lstStyle>
          <a:p>
            <a:pPr lvl="0"/>
            <a:r>
              <a:rPr lang="en-US" dirty="0" smtClean="0"/>
              <a:t>Edit text</a:t>
            </a:r>
            <a:endParaRPr lang="en-US" dirty="0"/>
          </a:p>
        </p:txBody>
      </p:sp>
    </p:spTree>
    <p:extLst>
      <p:ext uri="{BB962C8B-B14F-4D97-AF65-F5344CB8AC3E}">
        <p14:creationId xmlns:p14="http://schemas.microsoft.com/office/powerpoint/2010/main" val="4079514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1000"/>
                                        <p:tgtEl>
                                          <p:spTgt spid="11"/>
                                        </p:tgtEl>
                                      </p:cBhvr>
                                    </p:animEffect>
                                    <p:anim calcmode="lin" valueType="num">
                                      <p:cBhvr>
                                        <p:cTn id="13" dur="1000" fill="hold"/>
                                        <p:tgtEl>
                                          <p:spTgt spid="11"/>
                                        </p:tgtEl>
                                        <p:attrNameLst>
                                          <p:attrName>ppt_x</p:attrName>
                                        </p:attrNameLst>
                                      </p:cBhvr>
                                      <p:tavLst>
                                        <p:tav tm="0">
                                          <p:val>
                                            <p:strVal val="#ppt_x"/>
                                          </p:val>
                                        </p:tav>
                                        <p:tav tm="100000">
                                          <p:val>
                                            <p:strVal val="#ppt_x"/>
                                          </p:val>
                                        </p:tav>
                                      </p:tavLst>
                                    </p:anim>
                                    <p:anim calcmode="lin" valueType="num">
                                      <p:cBhvr>
                                        <p:cTn id="14" dur="1000" fill="hold"/>
                                        <p:tgtEl>
                                          <p:spTgt spid="11"/>
                                        </p:tgtEl>
                                        <p:attrNameLst>
                                          <p:attrName>ppt_y</p:attrName>
                                        </p:attrNameLst>
                                      </p:cBhvr>
                                      <p:tavLst>
                                        <p:tav tm="0">
                                          <p:val>
                                            <p:strVal val="#ppt_y+.1"/>
                                          </p:val>
                                        </p:tav>
                                        <p:tav tm="100000">
                                          <p:val>
                                            <p:strVal val="#ppt_y"/>
                                          </p:val>
                                        </p:tav>
                                      </p:tavLst>
                                    </p:anim>
                                  </p:childTnLst>
                                </p:cTn>
                              </p:par>
                              <p:par>
                                <p:cTn id="15" presetID="2" presetClass="entr" presetSubtype="8" fill="hold" grpId="0" nodeType="withEffect">
                                  <p:stCondLst>
                                    <p:cond delay="0"/>
                                  </p:stCondLst>
                                  <p:childTnLst>
                                    <p:set>
                                      <p:cBhvr>
                                        <p:cTn id="16" dur="1" fill="hold">
                                          <p:stCondLst>
                                            <p:cond delay="0"/>
                                          </p:stCondLst>
                                        </p:cTn>
                                        <p:tgtEl>
                                          <p:spTgt spid="24">
                                            <p:bg/>
                                          </p:spTgt>
                                        </p:tgtEl>
                                        <p:attrNameLst>
                                          <p:attrName>style.visibility</p:attrName>
                                        </p:attrNameLst>
                                      </p:cBhvr>
                                      <p:to>
                                        <p:strVal val="visible"/>
                                      </p:to>
                                    </p:set>
                                    <p:anim calcmode="lin" valueType="num">
                                      <p:cBhvr additive="base">
                                        <p:cTn id="17" dur="1100" fill="hold"/>
                                        <p:tgtEl>
                                          <p:spTgt spid="24">
                                            <p:bg/>
                                          </p:spTgt>
                                        </p:tgtEl>
                                        <p:attrNameLst>
                                          <p:attrName>ppt_x</p:attrName>
                                        </p:attrNameLst>
                                      </p:cBhvr>
                                      <p:tavLst>
                                        <p:tav tm="0">
                                          <p:val>
                                            <p:strVal val="0-#ppt_w/2"/>
                                          </p:val>
                                        </p:tav>
                                        <p:tav tm="100000">
                                          <p:val>
                                            <p:strVal val="#ppt_x"/>
                                          </p:val>
                                        </p:tav>
                                      </p:tavLst>
                                    </p:anim>
                                    <p:anim calcmode="lin" valueType="num">
                                      <p:cBhvr additive="base">
                                        <p:cTn id="18" dur="1100" fill="hold"/>
                                        <p:tgtEl>
                                          <p:spTgt spid="24">
                                            <p:bg/>
                                          </p:spTgt>
                                        </p:tgtEl>
                                        <p:attrNameLst>
                                          <p:attrName>ppt_y</p:attrName>
                                        </p:attrNameLst>
                                      </p:cBhvr>
                                      <p:tavLst>
                                        <p:tav tm="0">
                                          <p:val>
                                            <p:strVal val="#ppt_y"/>
                                          </p:val>
                                        </p:tav>
                                        <p:tav tm="100000">
                                          <p:val>
                                            <p:strVal val="#ppt_y"/>
                                          </p:val>
                                        </p:tav>
                                      </p:tavLst>
                                    </p:anim>
                                  </p:childTnLst>
                                </p:cTn>
                              </p:par>
                              <p:par>
                                <p:cTn id="19" presetID="2" presetClass="entr" presetSubtype="8" fill="hold" grpId="0" nodeType="withEffect">
                                  <p:stCondLst>
                                    <p:cond delay="0"/>
                                  </p:stCondLst>
                                  <p:childTnLst>
                                    <p:set>
                                      <p:cBhvr>
                                        <p:cTn id="20" dur="1" fill="hold">
                                          <p:stCondLst>
                                            <p:cond delay="0"/>
                                          </p:stCondLst>
                                        </p:cTn>
                                        <p:tgtEl>
                                          <p:spTgt spid="24">
                                            <p:txEl>
                                              <p:pRg st="0" end="0"/>
                                            </p:txEl>
                                          </p:spTgt>
                                        </p:tgtEl>
                                        <p:attrNameLst>
                                          <p:attrName>style.visibility</p:attrName>
                                        </p:attrNameLst>
                                      </p:cBhvr>
                                      <p:to>
                                        <p:strVal val="visible"/>
                                      </p:to>
                                    </p:set>
                                    <p:anim calcmode="lin" valueType="num">
                                      <p:cBhvr additive="base">
                                        <p:cTn id="21" dur="500" fill="hold"/>
                                        <p:tgtEl>
                                          <p:spTgt spid="24">
                                            <p:txEl>
                                              <p:pRg st="0" end="0"/>
                                            </p:txEl>
                                          </p:spTgt>
                                        </p:tgtEl>
                                        <p:attrNameLst>
                                          <p:attrName>ppt_x</p:attrName>
                                        </p:attrNameLst>
                                      </p:cBhvr>
                                      <p:tavLst>
                                        <p:tav tm="0">
                                          <p:val>
                                            <p:strVal val="0-#ppt_w/2"/>
                                          </p:val>
                                        </p:tav>
                                        <p:tav tm="100000">
                                          <p:val>
                                            <p:strVal val="#ppt_x"/>
                                          </p:val>
                                        </p:tav>
                                      </p:tavLst>
                                    </p:anim>
                                    <p:anim calcmode="lin" valueType="num">
                                      <p:cBhvr additive="base">
                                        <p:cTn id="22" dur="500" fill="hold"/>
                                        <p:tgtEl>
                                          <p:spTgt spid="24">
                                            <p:txEl>
                                              <p:pRg st="0" end="0"/>
                                            </p:txEl>
                                          </p:spTgt>
                                        </p:tgtEl>
                                        <p:attrNameLst>
                                          <p:attrName>ppt_y</p:attrName>
                                        </p:attrNameLst>
                                      </p:cBhvr>
                                      <p:tavLst>
                                        <p:tav tm="0">
                                          <p:val>
                                            <p:strVal val="#ppt_y"/>
                                          </p:val>
                                        </p:tav>
                                        <p:tav tm="100000">
                                          <p:val>
                                            <p:strVal val="#ppt_y"/>
                                          </p:val>
                                        </p:tav>
                                      </p:tavLst>
                                    </p:anim>
                                  </p:childTnLst>
                                </p:cTn>
                              </p:par>
                              <p:par>
                                <p:cTn id="23" presetID="42" presetClass="entr" presetSubtype="0" fill="hold" grpId="0" nodeType="withEffect">
                                  <p:stCondLst>
                                    <p:cond delay="0"/>
                                  </p:stCondLst>
                                  <p:childTnLst>
                                    <p:set>
                                      <p:cBhvr>
                                        <p:cTn id="24" dur="1" fill="hold">
                                          <p:stCondLst>
                                            <p:cond delay="0"/>
                                          </p:stCondLst>
                                        </p:cTn>
                                        <p:tgtEl>
                                          <p:spTgt spid="25">
                                            <p:bg/>
                                          </p:spTgt>
                                        </p:tgtEl>
                                        <p:attrNameLst>
                                          <p:attrName>style.visibility</p:attrName>
                                        </p:attrNameLst>
                                      </p:cBhvr>
                                      <p:to>
                                        <p:strVal val="visible"/>
                                      </p:to>
                                    </p:set>
                                    <p:animEffect transition="in" filter="fade">
                                      <p:cBhvr>
                                        <p:cTn id="25" dur="1000"/>
                                        <p:tgtEl>
                                          <p:spTgt spid="25">
                                            <p:bg/>
                                          </p:spTgt>
                                        </p:tgtEl>
                                      </p:cBhvr>
                                    </p:animEffect>
                                    <p:anim calcmode="lin" valueType="num">
                                      <p:cBhvr>
                                        <p:cTn id="26" dur="1000" fill="hold"/>
                                        <p:tgtEl>
                                          <p:spTgt spid="25">
                                            <p:bg/>
                                          </p:spTgt>
                                        </p:tgtEl>
                                        <p:attrNameLst>
                                          <p:attrName>ppt_x</p:attrName>
                                        </p:attrNameLst>
                                      </p:cBhvr>
                                      <p:tavLst>
                                        <p:tav tm="0">
                                          <p:val>
                                            <p:strVal val="#ppt_x"/>
                                          </p:val>
                                        </p:tav>
                                        <p:tav tm="100000">
                                          <p:val>
                                            <p:strVal val="#ppt_x"/>
                                          </p:val>
                                        </p:tav>
                                      </p:tavLst>
                                    </p:anim>
                                    <p:anim calcmode="lin" valueType="num">
                                      <p:cBhvr>
                                        <p:cTn id="27" dur="1000" fill="hold"/>
                                        <p:tgtEl>
                                          <p:spTgt spid="25">
                                            <p:bg/>
                                          </p:spTgt>
                                        </p:tgtEl>
                                        <p:attrNameLst>
                                          <p:attrName>ppt_y</p:attrName>
                                        </p:attrNameLst>
                                      </p:cBhvr>
                                      <p:tavLst>
                                        <p:tav tm="0">
                                          <p:val>
                                            <p:strVal val="#ppt_y+.1"/>
                                          </p:val>
                                        </p:tav>
                                        <p:tav tm="100000">
                                          <p:val>
                                            <p:strVal val="#ppt_y"/>
                                          </p:val>
                                        </p:tav>
                                      </p:tavLst>
                                    </p:anim>
                                  </p:childTnLst>
                                </p:cTn>
                              </p:par>
                              <p:par>
                                <p:cTn id="28" presetID="42" presetClass="entr" presetSubtype="0" fill="hold" grpId="0" nodeType="withEffect">
                                  <p:stCondLst>
                                    <p:cond delay="0"/>
                                  </p:stCondLst>
                                  <p:childTnLst>
                                    <p:set>
                                      <p:cBhvr>
                                        <p:cTn id="29" dur="1" fill="hold">
                                          <p:stCondLst>
                                            <p:cond delay="0"/>
                                          </p:stCondLst>
                                        </p:cTn>
                                        <p:tgtEl>
                                          <p:spTgt spid="25">
                                            <p:txEl>
                                              <p:pRg st="0" end="0"/>
                                            </p:txEl>
                                          </p:spTgt>
                                        </p:tgtEl>
                                        <p:attrNameLst>
                                          <p:attrName>style.visibility</p:attrName>
                                        </p:attrNameLst>
                                      </p:cBhvr>
                                      <p:to>
                                        <p:strVal val="visible"/>
                                      </p:to>
                                    </p:set>
                                    <p:animEffect transition="in" filter="fade">
                                      <p:cBhvr>
                                        <p:cTn id="30" dur="1000"/>
                                        <p:tgtEl>
                                          <p:spTgt spid="25">
                                            <p:txEl>
                                              <p:pRg st="0" end="0"/>
                                            </p:txEl>
                                          </p:spTgt>
                                        </p:tgtEl>
                                      </p:cBhvr>
                                    </p:animEffect>
                                    <p:anim calcmode="lin" valueType="num">
                                      <p:cBhvr>
                                        <p:cTn id="31" dur="1000" fill="hold"/>
                                        <p:tgtEl>
                                          <p:spTgt spid="25">
                                            <p:txEl>
                                              <p:pRg st="0" end="0"/>
                                            </p:txEl>
                                          </p:spTgt>
                                        </p:tgtEl>
                                        <p:attrNameLst>
                                          <p:attrName>ppt_x</p:attrName>
                                        </p:attrNameLst>
                                      </p:cBhvr>
                                      <p:tavLst>
                                        <p:tav tm="0">
                                          <p:val>
                                            <p:strVal val="#ppt_x"/>
                                          </p:val>
                                        </p:tav>
                                        <p:tav tm="100000">
                                          <p:val>
                                            <p:strVal val="#ppt_x"/>
                                          </p:val>
                                        </p:tav>
                                      </p:tavLst>
                                    </p:anim>
                                    <p:anim calcmode="lin" valueType="num">
                                      <p:cBhvr>
                                        <p:cTn id="32" dur="1000" fill="hold"/>
                                        <p:tgtEl>
                                          <p:spTgt spid="25">
                                            <p:txEl>
                                              <p:pRg st="0" end="0"/>
                                            </p:txEl>
                                          </p:spTgt>
                                        </p:tgtEl>
                                        <p:attrNameLst>
                                          <p:attrName>ppt_y</p:attrName>
                                        </p:attrNameLst>
                                      </p:cBhvr>
                                      <p:tavLst>
                                        <p:tav tm="0">
                                          <p:val>
                                            <p:strVal val="#ppt_y+.1"/>
                                          </p:val>
                                        </p:tav>
                                        <p:tav tm="100000">
                                          <p:val>
                                            <p:strVal val="#ppt_y"/>
                                          </p:val>
                                        </p:tav>
                                      </p:tavLst>
                                    </p:anim>
                                  </p:childTnLst>
                                </p:cTn>
                              </p:par>
                              <p:par>
                                <p:cTn id="33" presetID="42" presetClass="entr" presetSubtype="0" fill="hold" grpId="0" nodeType="withEffect">
                                  <p:stCondLst>
                                    <p:cond delay="0"/>
                                  </p:stCondLst>
                                  <p:childTnLst>
                                    <p:set>
                                      <p:cBhvr>
                                        <p:cTn id="34" dur="1" fill="hold">
                                          <p:stCondLst>
                                            <p:cond delay="0"/>
                                          </p:stCondLst>
                                        </p:cTn>
                                        <p:tgtEl>
                                          <p:spTgt spid="28">
                                            <p:bg/>
                                          </p:spTgt>
                                        </p:tgtEl>
                                        <p:attrNameLst>
                                          <p:attrName>style.visibility</p:attrName>
                                        </p:attrNameLst>
                                      </p:cBhvr>
                                      <p:to>
                                        <p:strVal val="visible"/>
                                      </p:to>
                                    </p:set>
                                    <p:animEffect transition="in" filter="fade">
                                      <p:cBhvr>
                                        <p:cTn id="35" dur="1000"/>
                                        <p:tgtEl>
                                          <p:spTgt spid="28">
                                            <p:bg/>
                                          </p:spTgt>
                                        </p:tgtEl>
                                      </p:cBhvr>
                                    </p:animEffect>
                                    <p:anim calcmode="lin" valueType="num">
                                      <p:cBhvr>
                                        <p:cTn id="36" dur="1000" fill="hold"/>
                                        <p:tgtEl>
                                          <p:spTgt spid="28">
                                            <p:bg/>
                                          </p:spTgt>
                                        </p:tgtEl>
                                        <p:attrNameLst>
                                          <p:attrName>ppt_x</p:attrName>
                                        </p:attrNameLst>
                                      </p:cBhvr>
                                      <p:tavLst>
                                        <p:tav tm="0">
                                          <p:val>
                                            <p:strVal val="#ppt_x"/>
                                          </p:val>
                                        </p:tav>
                                        <p:tav tm="100000">
                                          <p:val>
                                            <p:strVal val="#ppt_x"/>
                                          </p:val>
                                        </p:tav>
                                      </p:tavLst>
                                    </p:anim>
                                    <p:anim calcmode="lin" valueType="num">
                                      <p:cBhvr>
                                        <p:cTn id="37" dur="1000" fill="hold"/>
                                        <p:tgtEl>
                                          <p:spTgt spid="28">
                                            <p:bg/>
                                          </p:spTgt>
                                        </p:tgtEl>
                                        <p:attrNameLst>
                                          <p:attrName>ppt_y</p:attrName>
                                        </p:attrNameLst>
                                      </p:cBhvr>
                                      <p:tavLst>
                                        <p:tav tm="0">
                                          <p:val>
                                            <p:strVal val="#ppt_y+.1"/>
                                          </p:val>
                                        </p:tav>
                                        <p:tav tm="100000">
                                          <p:val>
                                            <p:strVal val="#ppt_y"/>
                                          </p:val>
                                        </p:tav>
                                      </p:tavLst>
                                    </p:anim>
                                  </p:childTnLst>
                                </p:cTn>
                              </p:par>
                              <p:par>
                                <p:cTn id="38" presetID="42" presetClass="entr" presetSubtype="0" fill="hold" grpId="0" nodeType="withEffect">
                                  <p:stCondLst>
                                    <p:cond delay="0"/>
                                  </p:stCondLst>
                                  <p:childTnLst>
                                    <p:set>
                                      <p:cBhvr>
                                        <p:cTn id="39" dur="1" fill="hold">
                                          <p:stCondLst>
                                            <p:cond delay="0"/>
                                          </p:stCondLst>
                                        </p:cTn>
                                        <p:tgtEl>
                                          <p:spTgt spid="28">
                                            <p:txEl>
                                              <p:pRg st="0" end="0"/>
                                            </p:txEl>
                                          </p:spTgt>
                                        </p:tgtEl>
                                        <p:attrNameLst>
                                          <p:attrName>style.visibility</p:attrName>
                                        </p:attrNameLst>
                                      </p:cBhvr>
                                      <p:to>
                                        <p:strVal val="visible"/>
                                      </p:to>
                                    </p:set>
                                    <p:animEffect transition="in" filter="fade">
                                      <p:cBhvr>
                                        <p:cTn id="40" dur="1000"/>
                                        <p:tgtEl>
                                          <p:spTgt spid="28">
                                            <p:txEl>
                                              <p:pRg st="0" end="0"/>
                                            </p:txEl>
                                          </p:spTgt>
                                        </p:tgtEl>
                                      </p:cBhvr>
                                    </p:animEffect>
                                    <p:anim calcmode="lin" valueType="num">
                                      <p:cBhvr>
                                        <p:cTn id="41" dur="1000" fill="hold"/>
                                        <p:tgtEl>
                                          <p:spTgt spid="28">
                                            <p:txEl>
                                              <p:pRg st="0" end="0"/>
                                            </p:txEl>
                                          </p:spTgt>
                                        </p:tgtEl>
                                        <p:attrNameLst>
                                          <p:attrName>ppt_x</p:attrName>
                                        </p:attrNameLst>
                                      </p:cBhvr>
                                      <p:tavLst>
                                        <p:tav tm="0">
                                          <p:val>
                                            <p:strVal val="#ppt_x"/>
                                          </p:val>
                                        </p:tav>
                                        <p:tav tm="100000">
                                          <p:val>
                                            <p:strVal val="#ppt_x"/>
                                          </p:val>
                                        </p:tav>
                                      </p:tavLst>
                                    </p:anim>
                                    <p:anim calcmode="lin" valueType="num">
                                      <p:cBhvr>
                                        <p:cTn id="42" dur="1000" fill="hold"/>
                                        <p:tgtEl>
                                          <p:spTgt spid="28">
                                            <p:txEl>
                                              <p:pRg st="0" end="0"/>
                                            </p:txEl>
                                          </p:spTgt>
                                        </p:tgtEl>
                                        <p:attrNameLst>
                                          <p:attrName>ppt_y</p:attrName>
                                        </p:attrNameLst>
                                      </p:cBhvr>
                                      <p:tavLst>
                                        <p:tav tm="0">
                                          <p:val>
                                            <p:strVal val="#ppt_y+.1"/>
                                          </p:val>
                                        </p:tav>
                                        <p:tav tm="100000">
                                          <p:val>
                                            <p:strVal val="#ppt_y"/>
                                          </p:val>
                                        </p:tav>
                                      </p:tavLst>
                                    </p:anim>
                                  </p:childTnLst>
                                </p:cTn>
                              </p:par>
                              <p:par>
                                <p:cTn id="43" presetID="47" presetClass="entr" presetSubtype="0" fill="hold" grpId="0" nodeType="withEffect">
                                  <p:stCondLst>
                                    <p:cond delay="0"/>
                                  </p:stCondLst>
                                  <p:childTnLst>
                                    <p:set>
                                      <p:cBhvr>
                                        <p:cTn id="44" dur="1" fill="hold">
                                          <p:stCondLst>
                                            <p:cond delay="0"/>
                                          </p:stCondLst>
                                        </p:cTn>
                                        <p:tgtEl>
                                          <p:spTgt spid="31">
                                            <p:bg/>
                                          </p:spTgt>
                                        </p:tgtEl>
                                        <p:attrNameLst>
                                          <p:attrName>style.visibility</p:attrName>
                                        </p:attrNameLst>
                                      </p:cBhvr>
                                      <p:to>
                                        <p:strVal val="visible"/>
                                      </p:to>
                                    </p:set>
                                    <p:animEffect transition="in" filter="fade">
                                      <p:cBhvr>
                                        <p:cTn id="45" dur="1000"/>
                                        <p:tgtEl>
                                          <p:spTgt spid="31">
                                            <p:bg/>
                                          </p:spTgt>
                                        </p:tgtEl>
                                      </p:cBhvr>
                                    </p:animEffect>
                                    <p:anim calcmode="lin" valueType="num">
                                      <p:cBhvr>
                                        <p:cTn id="46" dur="1000" fill="hold"/>
                                        <p:tgtEl>
                                          <p:spTgt spid="31">
                                            <p:bg/>
                                          </p:spTgt>
                                        </p:tgtEl>
                                        <p:attrNameLst>
                                          <p:attrName>ppt_x</p:attrName>
                                        </p:attrNameLst>
                                      </p:cBhvr>
                                      <p:tavLst>
                                        <p:tav tm="0">
                                          <p:val>
                                            <p:strVal val="#ppt_x"/>
                                          </p:val>
                                        </p:tav>
                                        <p:tav tm="100000">
                                          <p:val>
                                            <p:strVal val="#ppt_x"/>
                                          </p:val>
                                        </p:tav>
                                      </p:tavLst>
                                    </p:anim>
                                    <p:anim calcmode="lin" valueType="num">
                                      <p:cBhvr>
                                        <p:cTn id="47" dur="1000" fill="hold"/>
                                        <p:tgtEl>
                                          <p:spTgt spid="31">
                                            <p:bg/>
                                          </p:spTgt>
                                        </p:tgtEl>
                                        <p:attrNameLst>
                                          <p:attrName>ppt_y</p:attrName>
                                        </p:attrNameLst>
                                      </p:cBhvr>
                                      <p:tavLst>
                                        <p:tav tm="0">
                                          <p:val>
                                            <p:strVal val="#ppt_y-.1"/>
                                          </p:val>
                                        </p:tav>
                                        <p:tav tm="100000">
                                          <p:val>
                                            <p:strVal val="#ppt_y"/>
                                          </p:val>
                                        </p:tav>
                                      </p:tavLst>
                                    </p:anim>
                                  </p:childTnLst>
                                </p:cTn>
                              </p:par>
                              <p:par>
                                <p:cTn id="48" presetID="47" presetClass="entr" presetSubtype="0" fill="hold" grpId="0" nodeType="withEffect">
                                  <p:stCondLst>
                                    <p:cond delay="0"/>
                                  </p:stCondLst>
                                  <p:childTnLst>
                                    <p:set>
                                      <p:cBhvr>
                                        <p:cTn id="49" dur="1" fill="hold">
                                          <p:stCondLst>
                                            <p:cond delay="0"/>
                                          </p:stCondLst>
                                        </p:cTn>
                                        <p:tgtEl>
                                          <p:spTgt spid="31">
                                            <p:txEl>
                                              <p:pRg st="0" end="0"/>
                                            </p:txEl>
                                          </p:spTgt>
                                        </p:tgtEl>
                                        <p:attrNameLst>
                                          <p:attrName>style.visibility</p:attrName>
                                        </p:attrNameLst>
                                      </p:cBhvr>
                                      <p:to>
                                        <p:strVal val="visible"/>
                                      </p:to>
                                    </p:set>
                                    <p:animEffect transition="in" filter="fade">
                                      <p:cBhvr>
                                        <p:cTn id="50" dur="1000"/>
                                        <p:tgtEl>
                                          <p:spTgt spid="31">
                                            <p:txEl>
                                              <p:pRg st="0" end="0"/>
                                            </p:txEl>
                                          </p:spTgt>
                                        </p:tgtEl>
                                      </p:cBhvr>
                                    </p:animEffect>
                                    <p:anim calcmode="lin" valueType="num">
                                      <p:cBhvr>
                                        <p:cTn id="51" dur="1000" fill="hold"/>
                                        <p:tgtEl>
                                          <p:spTgt spid="31">
                                            <p:txEl>
                                              <p:pRg st="0" end="0"/>
                                            </p:txEl>
                                          </p:spTgt>
                                        </p:tgtEl>
                                        <p:attrNameLst>
                                          <p:attrName>ppt_x</p:attrName>
                                        </p:attrNameLst>
                                      </p:cBhvr>
                                      <p:tavLst>
                                        <p:tav tm="0">
                                          <p:val>
                                            <p:strVal val="#ppt_x"/>
                                          </p:val>
                                        </p:tav>
                                        <p:tav tm="100000">
                                          <p:val>
                                            <p:strVal val="#ppt_x"/>
                                          </p:val>
                                        </p:tav>
                                      </p:tavLst>
                                    </p:anim>
                                    <p:anim calcmode="lin" valueType="num">
                                      <p:cBhvr>
                                        <p:cTn id="52" dur="1000" fill="hold"/>
                                        <p:tgtEl>
                                          <p:spTgt spid="31">
                                            <p:txEl>
                                              <p:pRg st="0" end="0"/>
                                            </p:txEl>
                                          </p:spTgt>
                                        </p:tgtEl>
                                        <p:attrNameLst>
                                          <p:attrName>ppt_y</p:attrName>
                                        </p:attrNameLst>
                                      </p:cBhvr>
                                      <p:tavLst>
                                        <p:tav tm="0">
                                          <p:val>
                                            <p:strVal val="#ppt_y-.1"/>
                                          </p:val>
                                        </p:tav>
                                        <p:tav tm="100000">
                                          <p:val>
                                            <p:strVal val="#ppt_y"/>
                                          </p:val>
                                        </p:tav>
                                      </p:tavLst>
                                    </p:anim>
                                  </p:childTnLst>
                                </p:cTn>
                              </p:par>
                            </p:childTnLst>
                          </p:cTn>
                        </p:par>
                        <p:par>
                          <p:cTn id="53" fill="hold">
                            <p:stCondLst>
                              <p:cond delay="1600"/>
                            </p:stCondLst>
                            <p:childTnLst>
                              <p:par>
                                <p:cTn id="54" presetID="22" presetClass="entr" presetSubtype="1" fill="hold" grpId="0" nodeType="afterEffect">
                                  <p:stCondLst>
                                    <p:cond delay="0"/>
                                  </p:stCondLst>
                                  <p:childTnLst>
                                    <p:set>
                                      <p:cBhvr>
                                        <p:cTn id="55" dur="1" fill="hold">
                                          <p:stCondLst>
                                            <p:cond delay="0"/>
                                          </p:stCondLst>
                                        </p:cTn>
                                        <p:tgtEl>
                                          <p:spTgt spid="14">
                                            <p:txEl>
                                              <p:pRg st="0" end="0"/>
                                            </p:txEl>
                                          </p:spTgt>
                                        </p:tgtEl>
                                        <p:attrNameLst>
                                          <p:attrName>style.visibility</p:attrName>
                                        </p:attrNameLst>
                                      </p:cBhvr>
                                      <p:to>
                                        <p:strVal val="visible"/>
                                      </p:to>
                                    </p:set>
                                    <p:animEffect transition="in" filter="wipe(up)">
                                      <p:cBhvr>
                                        <p:cTn id="56" dur="500"/>
                                        <p:tgtEl>
                                          <p:spTgt spid="14">
                                            <p:txEl>
                                              <p:pRg st="0" end="0"/>
                                            </p:txEl>
                                          </p:spTgt>
                                        </p:tgtEl>
                                      </p:cBhvr>
                                    </p:animEffect>
                                  </p:childTnLst>
                                </p:cTn>
                              </p:par>
                            </p:childTnLst>
                          </p:cTn>
                        </p:par>
                        <p:par>
                          <p:cTn id="57" fill="hold">
                            <p:stCondLst>
                              <p:cond delay="2100"/>
                            </p:stCondLst>
                            <p:childTnLst>
                              <p:par>
                                <p:cTn id="58" presetID="22" presetClass="entr" presetSubtype="2" fill="hold" grpId="0" nodeType="afterEffect">
                                  <p:stCondLst>
                                    <p:cond delay="0"/>
                                  </p:stCondLst>
                                  <p:childTnLst>
                                    <p:set>
                                      <p:cBhvr>
                                        <p:cTn id="59" dur="1" fill="hold">
                                          <p:stCondLst>
                                            <p:cond delay="0"/>
                                          </p:stCondLst>
                                        </p:cTn>
                                        <p:tgtEl>
                                          <p:spTgt spid="35">
                                            <p:txEl>
                                              <p:pRg st="0" end="0"/>
                                            </p:txEl>
                                          </p:spTgt>
                                        </p:tgtEl>
                                        <p:attrNameLst>
                                          <p:attrName>style.visibility</p:attrName>
                                        </p:attrNameLst>
                                      </p:cBhvr>
                                      <p:to>
                                        <p:strVal val="visible"/>
                                      </p:to>
                                    </p:set>
                                    <p:animEffect transition="in" filter="wipe(right)">
                                      <p:cBhvr>
                                        <p:cTn id="60" dur="500"/>
                                        <p:tgtEl>
                                          <p:spTgt spid="35">
                                            <p:txEl>
                                              <p:pRg st="0" end="0"/>
                                            </p:txEl>
                                          </p:spTgt>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36">
                                            <p:txEl>
                                              <p:pRg st="0" end="0"/>
                                            </p:txEl>
                                          </p:spTgt>
                                        </p:tgtEl>
                                        <p:attrNameLst>
                                          <p:attrName>style.visibility</p:attrName>
                                        </p:attrNameLst>
                                      </p:cBhvr>
                                      <p:to>
                                        <p:strVal val="visible"/>
                                      </p:to>
                                    </p:set>
                                    <p:animEffect transition="in" filter="fade">
                                      <p:cBhvr>
                                        <p:cTn id="63" dur="500"/>
                                        <p:tgtEl>
                                          <p:spTgt spid="36">
                                            <p:txEl>
                                              <p:pRg st="0" end="0"/>
                                            </p:txEl>
                                          </p:spTgt>
                                        </p:tgtEl>
                                      </p:cBhvr>
                                    </p:animEffect>
                                  </p:childTnLst>
                                </p:cTn>
                              </p:par>
                            </p:childTnLst>
                          </p:cTn>
                        </p:par>
                        <p:par>
                          <p:cTn id="64" fill="hold">
                            <p:stCondLst>
                              <p:cond delay="2600"/>
                            </p:stCondLst>
                            <p:childTnLst>
                              <p:par>
                                <p:cTn id="65" presetID="10" presetClass="entr" presetSubtype="0" fill="hold" nodeType="afterEffect">
                                  <p:stCondLst>
                                    <p:cond delay="0"/>
                                  </p:stCondLst>
                                  <p:childTnLst>
                                    <p:set>
                                      <p:cBhvr>
                                        <p:cTn id="66" dur="1" fill="hold">
                                          <p:stCondLst>
                                            <p:cond delay="0"/>
                                          </p:stCondLst>
                                        </p:cTn>
                                        <p:tgtEl>
                                          <p:spTgt spid="41"/>
                                        </p:tgtEl>
                                        <p:attrNameLst>
                                          <p:attrName>style.visibility</p:attrName>
                                        </p:attrNameLst>
                                      </p:cBhvr>
                                      <p:to>
                                        <p:strVal val="visible"/>
                                      </p:to>
                                    </p:set>
                                    <p:animEffect transition="in" filter="fade">
                                      <p:cBhvr>
                                        <p:cTn id="67" dur="500"/>
                                        <p:tgtEl>
                                          <p:spTgt spid="41"/>
                                        </p:tgtEl>
                                      </p:cBhvr>
                                    </p:animEffect>
                                  </p:childTnLst>
                                </p:cTn>
                              </p:par>
                              <p:par>
                                <p:cTn id="68" presetID="22" presetClass="entr" presetSubtype="8" fill="hold" nodeType="withEffect">
                                  <p:stCondLst>
                                    <p:cond delay="0"/>
                                  </p:stCondLst>
                                  <p:childTnLst>
                                    <p:set>
                                      <p:cBhvr>
                                        <p:cTn id="69" dur="1" fill="hold">
                                          <p:stCondLst>
                                            <p:cond delay="0"/>
                                          </p:stCondLst>
                                        </p:cTn>
                                        <p:tgtEl>
                                          <p:spTgt spid="38"/>
                                        </p:tgtEl>
                                        <p:attrNameLst>
                                          <p:attrName>style.visibility</p:attrName>
                                        </p:attrNameLst>
                                      </p:cBhvr>
                                      <p:to>
                                        <p:strVal val="visible"/>
                                      </p:to>
                                    </p:set>
                                    <p:animEffect transition="in" filter="wipe(left)">
                                      <p:cBhvr>
                                        <p:cTn id="70" dur="500"/>
                                        <p:tgtEl>
                                          <p:spTgt spid="38"/>
                                        </p:tgtEl>
                                      </p:cBhvr>
                                    </p:animEffect>
                                  </p:childTnLst>
                                </p:cTn>
                              </p:par>
                              <p:par>
                                <p:cTn id="71" presetID="22" presetClass="entr" presetSubtype="2" fill="hold" grpId="0" nodeType="withEffect">
                                  <p:stCondLst>
                                    <p:cond delay="0"/>
                                  </p:stCondLst>
                                  <p:childTnLst>
                                    <p:set>
                                      <p:cBhvr>
                                        <p:cTn id="72" dur="1" fill="hold">
                                          <p:stCondLst>
                                            <p:cond delay="0"/>
                                          </p:stCondLst>
                                        </p:cTn>
                                        <p:tgtEl>
                                          <p:spTgt spid="43"/>
                                        </p:tgtEl>
                                        <p:attrNameLst>
                                          <p:attrName>style.visibility</p:attrName>
                                        </p:attrNameLst>
                                      </p:cBhvr>
                                      <p:to>
                                        <p:strVal val="visible"/>
                                      </p:to>
                                    </p:set>
                                    <p:animEffect transition="in" filter="wipe(right)">
                                      <p:cBhvr>
                                        <p:cTn id="73" dur="500"/>
                                        <p:tgtEl>
                                          <p:spTgt spid="43"/>
                                        </p:tgtEl>
                                      </p:cBhvr>
                                    </p:animEffect>
                                  </p:childTnLst>
                                </p:cTn>
                              </p:par>
                              <p:par>
                                <p:cTn id="74" presetID="22" presetClass="entr" presetSubtype="2" fill="hold" grpId="0" nodeType="withEffect">
                                  <p:stCondLst>
                                    <p:cond delay="0"/>
                                  </p:stCondLst>
                                  <p:childTnLst>
                                    <p:set>
                                      <p:cBhvr>
                                        <p:cTn id="75" dur="1" fill="hold">
                                          <p:stCondLst>
                                            <p:cond delay="0"/>
                                          </p:stCondLst>
                                        </p:cTn>
                                        <p:tgtEl>
                                          <p:spTgt spid="42"/>
                                        </p:tgtEl>
                                        <p:attrNameLst>
                                          <p:attrName>style.visibility</p:attrName>
                                        </p:attrNameLst>
                                      </p:cBhvr>
                                      <p:to>
                                        <p:strVal val="visible"/>
                                      </p:to>
                                    </p:set>
                                    <p:animEffect transition="in" filter="wipe(right)">
                                      <p:cBhvr>
                                        <p:cTn id="76" dur="500"/>
                                        <p:tgtEl>
                                          <p:spTgt spid="42"/>
                                        </p:tgtEl>
                                      </p:cBhvr>
                                    </p:animEffect>
                                  </p:childTnLst>
                                </p:cTn>
                              </p:par>
                            </p:childTnLst>
                          </p:cTn>
                        </p:par>
                        <p:par>
                          <p:cTn id="77" fill="hold">
                            <p:stCondLst>
                              <p:cond delay="3100"/>
                            </p:stCondLst>
                            <p:childTnLst>
                              <p:par>
                                <p:cTn id="78" presetID="22" presetClass="entr" presetSubtype="1" fill="hold" grpId="0" nodeType="afterEffect">
                                  <p:stCondLst>
                                    <p:cond delay="0"/>
                                  </p:stCondLst>
                                  <p:childTnLst>
                                    <p:set>
                                      <p:cBhvr>
                                        <p:cTn id="79" dur="1" fill="hold">
                                          <p:stCondLst>
                                            <p:cond delay="0"/>
                                          </p:stCondLst>
                                        </p:cTn>
                                        <p:tgtEl>
                                          <p:spTgt spid="44">
                                            <p:txEl>
                                              <p:pRg st="0" end="0"/>
                                            </p:txEl>
                                          </p:spTgt>
                                        </p:tgtEl>
                                        <p:attrNameLst>
                                          <p:attrName>style.visibility</p:attrName>
                                        </p:attrNameLst>
                                      </p:cBhvr>
                                      <p:to>
                                        <p:strVal val="visible"/>
                                      </p:to>
                                    </p:set>
                                    <p:animEffect transition="in" filter="wipe(up)">
                                      <p:cBhvr>
                                        <p:cTn id="80" dur="500"/>
                                        <p:tgtEl>
                                          <p:spTgt spid="4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5" grpId="0" animBg="1"/>
      <p:bldP spid="24" grpId="0" build="p" animBg="1">
        <p:tmplLst>
          <p:tmpl>
            <p:tnLst>
              <p:par>
                <p:cTn presetID="2" presetClass="entr" presetSubtype="8" fill="hold" nodeType="withEffect">
                  <p:stCondLst>
                    <p:cond delay="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1100" fill="hold"/>
                        <p:tgtEl>
                          <p:spTgt spid="24"/>
                        </p:tgtEl>
                        <p:attrNameLst>
                          <p:attrName>ppt_x</p:attrName>
                        </p:attrNameLst>
                      </p:cBhvr>
                      <p:tavLst>
                        <p:tav tm="0">
                          <p:val>
                            <p:strVal val="0-#ppt_w/2"/>
                          </p:val>
                        </p:tav>
                        <p:tav tm="100000">
                          <p:val>
                            <p:strVal val="#ppt_x"/>
                          </p:val>
                        </p:tav>
                      </p:tavLst>
                    </p:anim>
                    <p:anim calcmode="lin" valueType="num">
                      <p:cBhvr additive="base">
                        <p:cTn dur="1100" fill="hold"/>
                        <p:tgtEl>
                          <p:spTgt spid="24"/>
                        </p:tgtEl>
                        <p:attrNameLst>
                          <p:attrName>ppt_y</p:attrName>
                        </p:attrNameLst>
                      </p:cBhvr>
                      <p:tavLst>
                        <p:tav tm="0">
                          <p:val>
                            <p:strVal val="#ppt_y"/>
                          </p:val>
                        </p:tav>
                        <p:tav tm="100000">
                          <p:val>
                            <p:strVal val="#ppt_y"/>
                          </p:val>
                        </p:tav>
                      </p:tavLst>
                    </p:anim>
                  </p:childTnLst>
                </p:cTn>
              </p:par>
            </p:tnLst>
          </p:tmpl>
          <p:tmpl lvl="1">
            <p:tnLst>
              <p:par>
                <p:cTn presetID="2" presetClass="entr" presetSubtype="8" fill="hold" nodeType="withEffect">
                  <p:stCondLst>
                    <p:cond delay="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500" fill="hold"/>
                        <p:tgtEl>
                          <p:spTgt spid="24"/>
                        </p:tgtEl>
                        <p:attrNameLst>
                          <p:attrName>ppt_x</p:attrName>
                        </p:attrNameLst>
                      </p:cBhvr>
                      <p:tavLst>
                        <p:tav tm="0">
                          <p:val>
                            <p:strVal val="0-#ppt_w/2"/>
                          </p:val>
                        </p:tav>
                        <p:tav tm="100000">
                          <p:val>
                            <p:strVal val="#ppt_x"/>
                          </p:val>
                        </p:tav>
                      </p:tavLst>
                    </p:anim>
                    <p:anim calcmode="lin" valueType="num">
                      <p:cBhvr additive="base">
                        <p:cTn dur="500" fill="hold"/>
                        <p:tgtEl>
                          <p:spTgt spid="24"/>
                        </p:tgtEl>
                        <p:attrNameLst>
                          <p:attrName>ppt_y</p:attrName>
                        </p:attrNameLst>
                      </p:cBhvr>
                      <p:tavLst>
                        <p:tav tm="0">
                          <p:val>
                            <p:strVal val="#ppt_y"/>
                          </p:val>
                        </p:tav>
                        <p:tav tm="100000">
                          <p:val>
                            <p:strVal val="#ppt_y"/>
                          </p:val>
                        </p:tav>
                      </p:tavLst>
                    </p:anim>
                  </p:childTnLst>
                </p:cTn>
              </p:par>
            </p:tnLst>
          </p:tmpl>
        </p:tmplLst>
      </p:bldP>
      <p:bldP spid="25" grpId="0" build="p" animBg="1">
        <p:tmplLst>
          <p:tmpl>
            <p:tnLst>
              <p:par>
                <p:cTn presetID="42" presetClass="entr" presetSubtype="0" fill="hold" nodeType="with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1000"/>
                        <p:tgtEl>
                          <p:spTgt spid="25"/>
                        </p:tgtEl>
                      </p:cBhvr>
                    </p:animEffect>
                    <p:anim calcmode="lin" valueType="num">
                      <p:cBhvr>
                        <p:cTn dur="1000" fill="hold"/>
                        <p:tgtEl>
                          <p:spTgt spid="25"/>
                        </p:tgtEl>
                        <p:attrNameLst>
                          <p:attrName>ppt_x</p:attrName>
                        </p:attrNameLst>
                      </p:cBhvr>
                      <p:tavLst>
                        <p:tav tm="0">
                          <p:val>
                            <p:strVal val="#ppt_x"/>
                          </p:val>
                        </p:tav>
                        <p:tav tm="100000">
                          <p:val>
                            <p:strVal val="#ppt_x"/>
                          </p:val>
                        </p:tav>
                      </p:tavLst>
                    </p:anim>
                    <p:anim calcmode="lin" valueType="num">
                      <p:cBhvr>
                        <p:cTn dur="1000" fill="hold"/>
                        <p:tgtEl>
                          <p:spTgt spid="25"/>
                        </p:tgtEl>
                        <p:attrNameLst>
                          <p:attrName>ppt_y</p:attrName>
                        </p:attrNameLst>
                      </p:cBhvr>
                      <p:tavLst>
                        <p:tav tm="0">
                          <p:val>
                            <p:strVal val="#ppt_y+.1"/>
                          </p:val>
                        </p:tav>
                        <p:tav tm="100000">
                          <p:val>
                            <p:strVal val="#ppt_y"/>
                          </p:val>
                        </p:tav>
                      </p:tavLst>
                    </p:anim>
                  </p:childTnLst>
                </p:cTn>
              </p:par>
            </p:tnLst>
          </p:tmpl>
          <p:tmpl lvl="1">
            <p:tnLst>
              <p:par>
                <p:cTn presetID="42" presetClass="entr" presetSubtype="0" fill="hold" nodeType="with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1000"/>
                        <p:tgtEl>
                          <p:spTgt spid="25"/>
                        </p:tgtEl>
                      </p:cBhvr>
                    </p:animEffect>
                    <p:anim calcmode="lin" valueType="num">
                      <p:cBhvr>
                        <p:cTn dur="1000" fill="hold"/>
                        <p:tgtEl>
                          <p:spTgt spid="25"/>
                        </p:tgtEl>
                        <p:attrNameLst>
                          <p:attrName>ppt_x</p:attrName>
                        </p:attrNameLst>
                      </p:cBhvr>
                      <p:tavLst>
                        <p:tav tm="0">
                          <p:val>
                            <p:strVal val="#ppt_x"/>
                          </p:val>
                        </p:tav>
                        <p:tav tm="100000">
                          <p:val>
                            <p:strVal val="#ppt_x"/>
                          </p:val>
                        </p:tav>
                      </p:tavLst>
                    </p:anim>
                    <p:anim calcmode="lin" valueType="num">
                      <p:cBhvr>
                        <p:cTn dur="1000" fill="hold"/>
                        <p:tgtEl>
                          <p:spTgt spid="25"/>
                        </p:tgtEl>
                        <p:attrNameLst>
                          <p:attrName>ppt_y</p:attrName>
                        </p:attrNameLst>
                      </p:cBhvr>
                      <p:tavLst>
                        <p:tav tm="0">
                          <p:val>
                            <p:strVal val="#ppt_y+.1"/>
                          </p:val>
                        </p:tav>
                        <p:tav tm="100000">
                          <p:val>
                            <p:strVal val="#ppt_y"/>
                          </p:val>
                        </p:tav>
                      </p:tavLst>
                    </p:anim>
                  </p:childTnLst>
                </p:cTn>
              </p:par>
            </p:tnLst>
          </p:tmpl>
        </p:tmplLst>
      </p:bldP>
      <p:bldP spid="28" grpId="0" build="p" animBg="1">
        <p:tmplLst>
          <p:tmpl>
            <p:tnLst>
              <p:par>
                <p:cTn presetID="42" presetClass="entr" presetSubtype="0" fill="hold" nodeType="with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fade">
                      <p:cBhvr>
                        <p:cTn dur="1000"/>
                        <p:tgtEl>
                          <p:spTgt spid="28"/>
                        </p:tgtEl>
                      </p:cBhvr>
                    </p:animEffect>
                    <p:anim calcmode="lin" valueType="num">
                      <p:cBhvr>
                        <p:cTn dur="1000" fill="hold"/>
                        <p:tgtEl>
                          <p:spTgt spid="28"/>
                        </p:tgtEl>
                        <p:attrNameLst>
                          <p:attrName>ppt_x</p:attrName>
                        </p:attrNameLst>
                      </p:cBhvr>
                      <p:tavLst>
                        <p:tav tm="0">
                          <p:val>
                            <p:strVal val="#ppt_x"/>
                          </p:val>
                        </p:tav>
                        <p:tav tm="100000">
                          <p:val>
                            <p:strVal val="#ppt_x"/>
                          </p:val>
                        </p:tav>
                      </p:tavLst>
                    </p:anim>
                    <p:anim calcmode="lin" valueType="num">
                      <p:cBhvr>
                        <p:cTn dur="1000" fill="hold"/>
                        <p:tgtEl>
                          <p:spTgt spid="28"/>
                        </p:tgtEl>
                        <p:attrNameLst>
                          <p:attrName>ppt_y</p:attrName>
                        </p:attrNameLst>
                      </p:cBhvr>
                      <p:tavLst>
                        <p:tav tm="0">
                          <p:val>
                            <p:strVal val="#ppt_y+.1"/>
                          </p:val>
                        </p:tav>
                        <p:tav tm="100000">
                          <p:val>
                            <p:strVal val="#ppt_y"/>
                          </p:val>
                        </p:tav>
                      </p:tavLst>
                    </p:anim>
                  </p:childTnLst>
                </p:cTn>
              </p:par>
            </p:tnLst>
          </p:tmpl>
          <p:tmpl lvl="1">
            <p:tnLst>
              <p:par>
                <p:cTn presetID="42" presetClass="entr" presetSubtype="0" fill="hold" nodeType="with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fade">
                      <p:cBhvr>
                        <p:cTn dur="1000"/>
                        <p:tgtEl>
                          <p:spTgt spid="28"/>
                        </p:tgtEl>
                      </p:cBhvr>
                    </p:animEffect>
                    <p:anim calcmode="lin" valueType="num">
                      <p:cBhvr>
                        <p:cTn dur="1000" fill="hold"/>
                        <p:tgtEl>
                          <p:spTgt spid="28"/>
                        </p:tgtEl>
                        <p:attrNameLst>
                          <p:attrName>ppt_x</p:attrName>
                        </p:attrNameLst>
                      </p:cBhvr>
                      <p:tavLst>
                        <p:tav tm="0">
                          <p:val>
                            <p:strVal val="#ppt_x"/>
                          </p:val>
                        </p:tav>
                        <p:tav tm="100000">
                          <p:val>
                            <p:strVal val="#ppt_x"/>
                          </p:val>
                        </p:tav>
                      </p:tavLst>
                    </p:anim>
                    <p:anim calcmode="lin" valueType="num">
                      <p:cBhvr>
                        <p:cTn dur="1000" fill="hold"/>
                        <p:tgtEl>
                          <p:spTgt spid="28"/>
                        </p:tgtEl>
                        <p:attrNameLst>
                          <p:attrName>ppt_y</p:attrName>
                        </p:attrNameLst>
                      </p:cBhvr>
                      <p:tavLst>
                        <p:tav tm="0">
                          <p:val>
                            <p:strVal val="#ppt_y+.1"/>
                          </p:val>
                        </p:tav>
                        <p:tav tm="100000">
                          <p:val>
                            <p:strVal val="#ppt_y"/>
                          </p:val>
                        </p:tav>
                      </p:tavLst>
                    </p:anim>
                  </p:childTnLst>
                </p:cTn>
              </p:par>
            </p:tnLst>
          </p:tmpl>
        </p:tmplLst>
      </p:bldP>
      <p:bldP spid="31" grpId="0" build="p" animBg="1">
        <p:tmplLst>
          <p:tmpl>
            <p:tnLst>
              <p:par>
                <p:cTn presetID="47" presetClass="entr" presetSubtype="0" fill="hold" nodeType="withEffect">
                  <p:stCondLst>
                    <p:cond delay="0"/>
                  </p:stCondLst>
                  <p:childTnLst>
                    <p:set>
                      <p:cBhvr>
                        <p:cTn dur="1" fill="hold">
                          <p:stCondLst>
                            <p:cond delay="0"/>
                          </p:stCondLst>
                        </p:cTn>
                        <p:tgtEl>
                          <p:spTgt spid="31"/>
                        </p:tgtEl>
                        <p:attrNameLst>
                          <p:attrName>style.visibility</p:attrName>
                        </p:attrNameLst>
                      </p:cBhvr>
                      <p:to>
                        <p:strVal val="visible"/>
                      </p:to>
                    </p:set>
                    <p:animEffect transition="in" filter="fade">
                      <p:cBhvr>
                        <p:cTn dur="1000"/>
                        <p:tgtEl>
                          <p:spTgt spid="31"/>
                        </p:tgtEl>
                      </p:cBhvr>
                    </p:animEffect>
                    <p:anim calcmode="lin" valueType="num">
                      <p:cBhvr>
                        <p:cTn dur="1000" fill="hold"/>
                        <p:tgtEl>
                          <p:spTgt spid="31"/>
                        </p:tgtEl>
                        <p:attrNameLst>
                          <p:attrName>ppt_x</p:attrName>
                        </p:attrNameLst>
                      </p:cBhvr>
                      <p:tavLst>
                        <p:tav tm="0">
                          <p:val>
                            <p:strVal val="#ppt_x"/>
                          </p:val>
                        </p:tav>
                        <p:tav tm="100000">
                          <p:val>
                            <p:strVal val="#ppt_x"/>
                          </p:val>
                        </p:tav>
                      </p:tavLst>
                    </p:anim>
                    <p:anim calcmode="lin" valueType="num">
                      <p:cBhvr>
                        <p:cTn dur="1000" fill="hold"/>
                        <p:tgtEl>
                          <p:spTgt spid="31"/>
                        </p:tgtEl>
                        <p:attrNameLst>
                          <p:attrName>ppt_y</p:attrName>
                        </p:attrNameLst>
                      </p:cBhvr>
                      <p:tavLst>
                        <p:tav tm="0">
                          <p:val>
                            <p:strVal val="#ppt_y-.1"/>
                          </p:val>
                        </p:tav>
                        <p:tav tm="100000">
                          <p:val>
                            <p:strVal val="#ppt_y"/>
                          </p:val>
                        </p:tav>
                      </p:tavLst>
                    </p:anim>
                  </p:childTnLst>
                </p:cTn>
              </p:par>
            </p:tnLst>
          </p:tmpl>
          <p:tmpl lvl="1">
            <p:tnLst>
              <p:par>
                <p:cTn presetID="47" presetClass="entr" presetSubtype="0" fill="hold" nodeType="withEffect">
                  <p:stCondLst>
                    <p:cond delay="0"/>
                  </p:stCondLst>
                  <p:childTnLst>
                    <p:set>
                      <p:cBhvr>
                        <p:cTn dur="1" fill="hold">
                          <p:stCondLst>
                            <p:cond delay="0"/>
                          </p:stCondLst>
                        </p:cTn>
                        <p:tgtEl>
                          <p:spTgt spid="31"/>
                        </p:tgtEl>
                        <p:attrNameLst>
                          <p:attrName>style.visibility</p:attrName>
                        </p:attrNameLst>
                      </p:cBhvr>
                      <p:to>
                        <p:strVal val="visible"/>
                      </p:to>
                    </p:set>
                    <p:animEffect transition="in" filter="fade">
                      <p:cBhvr>
                        <p:cTn dur="1000"/>
                        <p:tgtEl>
                          <p:spTgt spid="31"/>
                        </p:tgtEl>
                      </p:cBhvr>
                    </p:animEffect>
                    <p:anim calcmode="lin" valueType="num">
                      <p:cBhvr>
                        <p:cTn dur="1000" fill="hold"/>
                        <p:tgtEl>
                          <p:spTgt spid="31"/>
                        </p:tgtEl>
                        <p:attrNameLst>
                          <p:attrName>ppt_x</p:attrName>
                        </p:attrNameLst>
                      </p:cBhvr>
                      <p:tavLst>
                        <p:tav tm="0">
                          <p:val>
                            <p:strVal val="#ppt_x"/>
                          </p:val>
                        </p:tav>
                        <p:tav tm="100000">
                          <p:val>
                            <p:strVal val="#ppt_x"/>
                          </p:val>
                        </p:tav>
                      </p:tavLst>
                    </p:anim>
                    <p:anim calcmode="lin" valueType="num">
                      <p:cBhvr>
                        <p:cTn dur="1000" fill="hold"/>
                        <p:tgtEl>
                          <p:spTgt spid="31"/>
                        </p:tgtEl>
                        <p:attrNameLst>
                          <p:attrName>ppt_y</p:attrName>
                        </p:attrNameLst>
                      </p:cBhvr>
                      <p:tavLst>
                        <p:tav tm="0">
                          <p:val>
                            <p:strVal val="#ppt_y-.1"/>
                          </p:val>
                        </p:tav>
                        <p:tav tm="100000">
                          <p:val>
                            <p:strVal val="#ppt_y"/>
                          </p:val>
                        </p:tav>
                      </p:tavLst>
                    </p:anim>
                  </p:childTnLst>
                </p:cTn>
              </p:par>
            </p:tnLst>
          </p:tmpl>
        </p:tmplLst>
      </p:bldP>
      <p:bldP spid="14" grpId="0" build="p">
        <p:tmplLst>
          <p:tmpl lvl="1">
            <p:tnLst>
              <p:par>
                <p:cTn presetID="22" presetClass="entr" presetSubtype="1"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wipe(up)">
                      <p:cBhvr>
                        <p:cTn dur="500"/>
                        <p:tgtEl>
                          <p:spTgt spid="14"/>
                        </p:tgtEl>
                      </p:cBhvr>
                    </p:animEffect>
                  </p:childTnLst>
                </p:cTn>
              </p:par>
            </p:tnLst>
          </p:tmpl>
        </p:tmplLst>
      </p:bldP>
      <p:bldP spid="35" grpId="0" build="p">
        <p:tmplLst>
          <p:tmpl lvl="1">
            <p:tnLst>
              <p:par>
                <p:cTn presetID="22" presetClass="entr" presetSubtype="2" fill="hold" nodeType="afterEffect">
                  <p:stCondLst>
                    <p:cond delay="0"/>
                  </p:stCondLst>
                  <p:childTnLst>
                    <p:set>
                      <p:cBhvr>
                        <p:cTn dur="1" fill="hold">
                          <p:stCondLst>
                            <p:cond delay="0"/>
                          </p:stCondLst>
                        </p:cTn>
                        <p:tgtEl>
                          <p:spTgt spid="35"/>
                        </p:tgtEl>
                        <p:attrNameLst>
                          <p:attrName>style.visibility</p:attrName>
                        </p:attrNameLst>
                      </p:cBhvr>
                      <p:to>
                        <p:strVal val="visible"/>
                      </p:to>
                    </p:set>
                    <p:animEffect transition="in" filter="wipe(right)">
                      <p:cBhvr>
                        <p:cTn dur="500"/>
                        <p:tgtEl>
                          <p:spTgt spid="35"/>
                        </p:tgtEl>
                      </p:cBhvr>
                    </p:animEffect>
                  </p:childTnLst>
                </p:cTn>
              </p:par>
            </p:tnLst>
          </p:tmpl>
        </p:tmplLst>
      </p:bldP>
      <p:bldP spid="36" grpId="0" build="p">
        <p:tmplLst>
          <p:tmpl lvl="1">
            <p:tnLst>
              <p:par>
                <p:cTn presetID="10" presetClass="entr" presetSubtype="0" fill="hold" nodeType="withEffect">
                  <p:stCondLst>
                    <p:cond delay="0"/>
                  </p:stCondLst>
                  <p:childTnLst>
                    <p:set>
                      <p:cBhvr>
                        <p:cTn dur="1" fill="hold">
                          <p:stCondLst>
                            <p:cond delay="0"/>
                          </p:stCondLst>
                        </p:cTn>
                        <p:tgtEl>
                          <p:spTgt spid="36"/>
                        </p:tgtEl>
                        <p:attrNameLst>
                          <p:attrName>style.visibility</p:attrName>
                        </p:attrNameLst>
                      </p:cBhvr>
                      <p:to>
                        <p:strVal val="visible"/>
                      </p:to>
                    </p:set>
                    <p:animEffect transition="in" filter="fade">
                      <p:cBhvr>
                        <p:cTn dur="500"/>
                        <p:tgtEl>
                          <p:spTgt spid="36"/>
                        </p:tgtEl>
                      </p:cBhvr>
                    </p:animEffect>
                  </p:childTnLst>
                </p:cTn>
              </p:par>
            </p:tnLst>
          </p:tmpl>
        </p:tmplLst>
      </p:bldP>
      <p:bldP spid="42" grpId="0"/>
      <p:bldP spid="43" grpId="0"/>
      <p:bldP spid="44" grpId="0" build="p">
        <p:tmplLst>
          <p:tmpl lvl="1">
            <p:tnLst>
              <p:par>
                <p:cTn presetID="22" presetClass="entr" presetSubtype="1" fill="hold" nodeType="afterEffect">
                  <p:stCondLst>
                    <p:cond delay="0"/>
                  </p:stCondLst>
                  <p:childTnLst>
                    <p:set>
                      <p:cBhvr>
                        <p:cTn dur="1" fill="hold">
                          <p:stCondLst>
                            <p:cond delay="0"/>
                          </p:stCondLst>
                        </p:cTn>
                        <p:tgtEl>
                          <p:spTgt spid="44"/>
                        </p:tgtEl>
                        <p:attrNameLst>
                          <p:attrName>style.visibility</p:attrName>
                        </p:attrNameLst>
                      </p:cBhvr>
                      <p:to>
                        <p:strVal val="visible"/>
                      </p:to>
                    </p:set>
                    <p:animEffect transition="in" filter="wipe(up)">
                      <p:cBhvr>
                        <p:cTn dur="500"/>
                        <p:tgtEl>
                          <p:spTgt spid="44"/>
                        </p:tgtEl>
                      </p:cBhvr>
                    </p:animEffect>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6 Content">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1143000" y="1581150"/>
            <a:ext cx="3200400" cy="1219200"/>
          </a:xfrm>
          <a:prstGeom prst="rect">
            <a:avLst/>
          </a:prstGeom>
        </p:spPr>
        <p:txBody>
          <a:bodyPr/>
          <a:lstStyle>
            <a:lvl1pPr marL="0" indent="0">
              <a:buNone/>
              <a:defRPr sz="1200" baseline="0">
                <a:solidFill>
                  <a:schemeClr val="tx1"/>
                </a:solidFill>
              </a:defRPr>
            </a:lvl1pPr>
          </a:lstStyle>
          <a:p>
            <a:pPr lvl="0"/>
            <a:r>
              <a:rPr lang="en-US" dirty="0" smtClean="0"/>
              <a:t>Edit Text</a:t>
            </a:r>
            <a:endParaRPr lang="en-US" dirty="0"/>
          </a:p>
        </p:txBody>
      </p:sp>
      <p:sp>
        <p:nvSpPr>
          <p:cNvPr id="15" name="Text Placeholder 3"/>
          <p:cNvSpPr>
            <a:spLocks noGrp="1"/>
          </p:cNvSpPr>
          <p:nvPr>
            <p:ph type="body" sz="quarter" idx="11" hasCustomPrompt="1"/>
          </p:nvPr>
        </p:nvSpPr>
        <p:spPr>
          <a:xfrm>
            <a:off x="1143000" y="1352550"/>
            <a:ext cx="3200400" cy="304800"/>
          </a:xfrm>
          <a:prstGeom prst="rect">
            <a:avLst/>
          </a:prstGeom>
        </p:spPr>
        <p:txBody>
          <a:bodyPr/>
          <a:lstStyle>
            <a:lvl1pPr marL="0" indent="0">
              <a:buNone/>
              <a:defRPr sz="1400" baseline="0">
                <a:solidFill>
                  <a:schemeClr val="tx1"/>
                </a:solidFill>
              </a:defRPr>
            </a:lvl1pPr>
          </a:lstStyle>
          <a:p>
            <a:pPr lvl="0"/>
            <a:r>
              <a:rPr lang="en-US" dirty="0" smtClean="0"/>
              <a:t>Edit Text</a:t>
            </a:r>
            <a:endParaRPr lang="en-US" dirty="0"/>
          </a:p>
        </p:txBody>
      </p:sp>
      <p:sp>
        <p:nvSpPr>
          <p:cNvPr id="16" name="Text Placeholder 3"/>
          <p:cNvSpPr>
            <a:spLocks noGrp="1"/>
          </p:cNvSpPr>
          <p:nvPr>
            <p:ph type="body" sz="quarter" idx="12" hasCustomPrompt="1"/>
          </p:nvPr>
        </p:nvSpPr>
        <p:spPr>
          <a:xfrm>
            <a:off x="5410200" y="1581150"/>
            <a:ext cx="3200400" cy="1219200"/>
          </a:xfrm>
          <a:prstGeom prst="rect">
            <a:avLst/>
          </a:prstGeom>
        </p:spPr>
        <p:txBody>
          <a:bodyPr/>
          <a:lstStyle>
            <a:lvl1pPr marL="0" indent="0">
              <a:buNone/>
              <a:defRPr sz="1200" baseline="0">
                <a:solidFill>
                  <a:schemeClr val="tx1"/>
                </a:solidFill>
              </a:defRPr>
            </a:lvl1pPr>
          </a:lstStyle>
          <a:p>
            <a:pPr lvl="0"/>
            <a:r>
              <a:rPr lang="en-US" dirty="0" smtClean="0"/>
              <a:t>Edit Text</a:t>
            </a:r>
            <a:endParaRPr lang="en-US" dirty="0"/>
          </a:p>
        </p:txBody>
      </p:sp>
      <p:sp>
        <p:nvSpPr>
          <p:cNvPr id="17" name="Text Placeholder 3"/>
          <p:cNvSpPr>
            <a:spLocks noGrp="1"/>
          </p:cNvSpPr>
          <p:nvPr>
            <p:ph type="body" sz="quarter" idx="13" hasCustomPrompt="1"/>
          </p:nvPr>
        </p:nvSpPr>
        <p:spPr>
          <a:xfrm>
            <a:off x="5410200" y="1352550"/>
            <a:ext cx="3200400" cy="304800"/>
          </a:xfrm>
          <a:prstGeom prst="rect">
            <a:avLst/>
          </a:prstGeom>
        </p:spPr>
        <p:txBody>
          <a:bodyPr/>
          <a:lstStyle>
            <a:lvl1pPr marL="0" indent="0">
              <a:buNone/>
              <a:defRPr sz="1400" baseline="0">
                <a:solidFill>
                  <a:schemeClr val="tx1"/>
                </a:solidFill>
              </a:defRPr>
            </a:lvl1pPr>
          </a:lstStyle>
          <a:p>
            <a:pPr lvl="0"/>
            <a:r>
              <a:rPr lang="en-US" dirty="0" smtClean="0"/>
              <a:t>Edit Text</a:t>
            </a:r>
            <a:endParaRPr lang="en-US" dirty="0"/>
          </a:p>
        </p:txBody>
      </p:sp>
      <p:sp>
        <p:nvSpPr>
          <p:cNvPr id="22" name="Text Placeholder 3"/>
          <p:cNvSpPr>
            <a:spLocks noGrp="1"/>
          </p:cNvSpPr>
          <p:nvPr>
            <p:ph type="body" sz="quarter" idx="16" hasCustomPrompt="1"/>
          </p:nvPr>
        </p:nvSpPr>
        <p:spPr>
          <a:xfrm>
            <a:off x="1143000" y="3409950"/>
            <a:ext cx="3200400" cy="1219200"/>
          </a:xfrm>
          <a:prstGeom prst="rect">
            <a:avLst/>
          </a:prstGeom>
        </p:spPr>
        <p:txBody>
          <a:bodyPr/>
          <a:lstStyle>
            <a:lvl1pPr marL="0" indent="0">
              <a:buNone/>
              <a:defRPr sz="1200" baseline="0">
                <a:solidFill>
                  <a:schemeClr val="tx1"/>
                </a:solidFill>
              </a:defRPr>
            </a:lvl1pPr>
          </a:lstStyle>
          <a:p>
            <a:pPr lvl="0"/>
            <a:r>
              <a:rPr lang="en-US" dirty="0" smtClean="0"/>
              <a:t>Edit Text</a:t>
            </a:r>
            <a:endParaRPr lang="en-US" dirty="0"/>
          </a:p>
        </p:txBody>
      </p:sp>
      <p:sp>
        <p:nvSpPr>
          <p:cNvPr id="23" name="Text Placeholder 3"/>
          <p:cNvSpPr>
            <a:spLocks noGrp="1"/>
          </p:cNvSpPr>
          <p:nvPr>
            <p:ph type="body" sz="quarter" idx="17" hasCustomPrompt="1"/>
          </p:nvPr>
        </p:nvSpPr>
        <p:spPr>
          <a:xfrm>
            <a:off x="1143000" y="3181350"/>
            <a:ext cx="3200400" cy="304800"/>
          </a:xfrm>
          <a:prstGeom prst="rect">
            <a:avLst/>
          </a:prstGeom>
        </p:spPr>
        <p:txBody>
          <a:bodyPr/>
          <a:lstStyle>
            <a:lvl1pPr marL="0" indent="0">
              <a:buNone/>
              <a:defRPr sz="1400" baseline="0">
                <a:solidFill>
                  <a:schemeClr val="tx1"/>
                </a:solidFill>
              </a:defRPr>
            </a:lvl1pPr>
          </a:lstStyle>
          <a:p>
            <a:pPr lvl="0"/>
            <a:r>
              <a:rPr lang="en-US" dirty="0" smtClean="0"/>
              <a:t>Edit Text</a:t>
            </a:r>
            <a:endParaRPr lang="en-US" dirty="0"/>
          </a:p>
        </p:txBody>
      </p:sp>
      <p:sp>
        <p:nvSpPr>
          <p:cNvPr id="24" name="Text Placeholder 3"/>
          <p:cNvSpPr>
            <a:spLocks noGrp="1"/>
          </p:cNvSpPr>
          <p:nvPr>
            <p:ph type="body" sz="quarter" idx="18" hasCustomPrompt="1"/>
          </p:nvPr>
        </p:nvSpPr>
        <p:spPr>
          <a:xfrm>
            <a:off x="5410200" y="3409950"/>
            <a:ext cx="3200400" cy="1219200"/>
          </a:xfrm>
          <a:prstGeom prst="rect">
            <a:avLst/>
          </a:prstGeom>
        </p:spPr>
        <p:txBody>
          <a:bodyPr/>
          <a:lstStyle>
            <a:lvl1pPr marL="0" indent="0">
              <a:buNone/>
              <a:defRPr sz="1200" baseline="0">
                <a:solidFill>
                  <a:schemeClr val="tx1"/>
                </a:solidFill>
              </a:defRPr>
            </a:lvl1pPr>
          </a:lstStyle>
          <a:p>
            <a:pPr lvl="0"/>
            <a:r>
              <a:rPr lang="en-US" dirty="0" smtClean="0"/>
              <a:t>Edit Text</a:t>
            </a:r>
            <a:endParaRPr lang="en-US" dirty="0"/>
          </a:p>
        </p:txBody>
      </p:sp>
      <p:sp>
        <p:nvSpPr>
          <p:cNvPr id="25" name="Text Placeholder 3"/>
          <p:cNvSpPr>
            <a:spLocks noGrp="1"/>
          </p:cNvSpPr>
          <p:nvPr>
            <p:ph type="body" sz="quarter" idx="19" hasCustomPrompt="1"/>
          </p:nvPr>
        </p:nvSpPr>
        <p:spPr>
          <a:xfrm>
            <a:off x="5410200" y="3181350"/>
            <a:ext cx="3200400" cy="304800"/>
          </a:xfrm>
          <a:prstGeom prst="rect">
            <a:avLst/>
          </a:prstGeom>
        </p:spPr>
        <p:txBody>
          <a:bodyPr/>
          <a:lstStyle>
            <a:lvl1pPr marL="0" indent="0">
              <a:buNone/>
              <a:defRPr sz="1400" baseline="0">
                <a:solidFill>
                  <a:schemeClr val="tx1"/>
                </a:solidFill>
              </a:defRPr>
            </a:lvl1pPr>
          </a:lstStyle>
          <a:p>
            <a:pPr lvl="0"/>
            <a:r>
              <a:rPr lang="en-US" dirty="0" smtClean="0"/>
              <a:t>Edit Text</a:t>
            </a:r>
            <a:endParaRPr lang="en-US" dirty="0"/>
          </a:p>
        </p:txBody>
      </p:sp>
      <p:sp>
        <p:nvSpPr>
          <p:cNvPr id="19" name="Title 1"/>
          <p:cNvSpPr>
            <a:spLocks noGrp="1"/>
          </p:cNvSpPr>
          <p:nvPr>
            <p:ph type="ctrTitle" hasCustomPrompt="1"/>
          </p:nvPr>
        </p:nvSpPr>
        <p:spPr>
          <a:xfrm>
            <a:off x="521027" y="320186"/>
            <a:ext cx="8101946" cy="498964"/>
          </a:xfrm>
          <a:prstGeom prst="rect">
            <a:avLst/>
          </a:prstGeom>
        </p:spPr>
        <p:txBody>
          <a:bodyPr wrap="square" anchor="t" anchorCtr="0">
            <a:normAutofit/>
          </a:bodyPr>
          <a:lstStyle>
            <a:lvl1pPr algn="l">
              <a:lnSpc>
                <a:spcPct val="90000"/>
              </a:lnSpc>
              <a:defRPr sz="2800" b="1">
                <a:solidFill>
                  <a:schemeClr val="tx1">
                    <a:lumMod val="85000"/>
                    <a:lumOff val="15000"/>
                  </a:schemeClr>
                </a:solidFill>
                <a:latin typeface="Exo" pitchFamily="50" charset="0"/>
                <a:ea typeface="Gulim" pitchFamily="34" charset="-127"/>
              </a:defRPr>
            </a:lvl1pPr>
          </a:lstStyle>
          <a:p>
            <a:r>
              <a:rPr lang="en-US" dirty="0" smtClean="0"/>
              <a:t>TITLE</a:t>
            </a:r>
            <a:endParaRPr lang="en-US" dirty="0"/>
          </a:p>
        </p:txBody>
      </p:sp>
      <p:sp>
        <p:nvSpPr>
          <p:cNvPr id="20" name="Text Placeholder 10"/>
          <p:cNvSpPr>
            <a:spLocks noGrp="1"/>
          </p:cNvSpPr>
          <p:nvPr>
            <p:ph type="body" sz="quarter" idx="24" hasCustomPrompt="1"/>
          </p:nvPr>
        </p:nvSpPr>
        <p:spPr>
          <a:xfrm>
            <a:off x="521026" y="626410"/>
            <a:ext cx="8089573" cy="304800"/>
          </a:xfrm>
          <a:prstGeom prst="rect">
            <a:avLst/>
          </a:prstGeom>
        </p:spPr>
        <p:txBody>
          <a:bodyPr anchor="ctr">
            <a:normAutofit/>
          </a:bodyPr>
          <a:lstStyle>
            <a:lvl1pPr marL="0" indent="0">
              <a:lnSpc>
                <a:spcPct val="100000"/>
              </a:lnSpc>
              <a:spcBef>
                <a:spcPts val="600"/>
              </a:spcBef>
              <a:buNone/>
              <a:defRPr sz="1200" baseline="0">
                <a:solidFill>
                  <a:schemeClr val="tx1"/>
                </a:solidFill>
                <a:latin typeface="+mn-lt"/>
              </a:defRPr>
            </a:lvl1pPr>
          </a:lstStyle>
          <a:p>
            <a:pPr lvl="0"/>
            <a:r>
              <a:rPr lang="en-US" dirty="0" smtClean="0"/>
              <a:t>Edit text</a:t>
            </a:r>
            <a:endParaRPr lang="en-US" dirty="0"/>
          </a:p>
        </p:txBody>
      </p:sp>
      <p:grpSp>
        <p:nvGrpSpPr>
          <p:cNvPr id="6" name="Group 5"/>
          <p:cNvGrpSpPr/>
          <p:nvPr userDrawn="1"/>
        </p:nvGrpSpPr>
        <p:grpSpPr>
          <a:xfrm>
            <a:off x="533400" y="1504950"/>
            <a:ext cx="533400" cy="533400"/>
            <a:chOff x="533400" y="1504950"/>
            <a:chExt cx="533400" cy="533400"/>
          </a:xfrm>
        </p:grpSpPr>
        <p:sp>
          <p:nvSpPr>
            <p:cNvPr id="14" name="Oval 13"/>
            <p:cNvSpPr/>
            <p:nvPr userDrawn="1"/>
          </p:nvSpPr>
          <p:spPr>
            <a:xfrm>
              <a:off x="533400" y="1504950"/>
              <a:ext cx="533400" cy="533400"/>
            </a:xfrm>
            <a:prstGeom prst="ellipse">
              <a:avLst/>
            </a:prstGeom>
            <a:solidFill>
              <a:schemeClr val="bg1"/>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 name="Group 25"/>
            <p:cNvGrpSpPr/>
            <p:nvPr userDrawn="1"/>
          </p:nvGrpSpPr>
          <p:grpSpPr>
            <a:xfrm>
              <a:off x="601209" y="1617924"/>
              <a:ext cx="408145" cy="307526"/>
              <a:chOff x="6135688" y="3384550"/>
              <a:chExt cx="914400" cy="688975"/>
            </a:xfrm>
            <a:solidFill>
              <a:schemeClr val="accent2"/>
            </a:solidFill>
          </p:grpSpPr>
          <p:sp>
            <p:nvSpPr>
              <p:cNvPr id="27" name="Freeform 138"/>
              <p:cNvSpPr>
                <a:spLocks/>
              </p:cNvSpPr>
              <p:nvPr/>
            </p:nvSpPr>
            <p:spPr bwMode="auto">
              <a:xfrm>
                <a:off x="6135688" y="3486150"/>
                <a:ext cx="314325" cy="190500"/>
              </a:xfrm>
              <a:custGeom>
                <a:avLst/>
                <a:gdLst>
                  <a:gd name="T0" fmla="*/ 198 w 198"/>
                  <a:gd name="T1" fmla="*/ 64 h 120"/>
                  <a:gd name="T2" fmla="*/ 198 w 198"/>
                  <a:gd name="T3" fmla="*/ 64 h 120"/>
                  <a:gd name="T4" fmla="*/ 174 w 198"/>
                  <a:gd name="T5" fmla="*/ 44 h 120"/>
                  <a:gd name="T6" fmla="*/ 152 w 198"/>
                  <a:gd name="T7" fmla="*/ 26 h 120"/>
                  <a:gd name="T8" fmla="*/ 152 w 198"/>
                  <a:gd name="T9" fmla="*/ 26 h 120"/>
                  <a:gd name="T10" fmla="*/ 134 w 198"/>
                  <a:gd name="T11" fmla="*/ 16 h 120"/>
                  <a:gd name="T12" fmla="*/ 114 w 198"/>
                  <a:gd name="T13" fmla="*/ 8 h 120"/>
                  <a:gd name="T14" fmla="*/ 92 w 198"/>
                  <a:gd name="T15" fmla="*/ 2 h 120"/>
                  <a:gd name="T16" fmla="*/ 70 w 198"/>
                  <a:gd name="T17" fmla="*/ 0 h 120"/>
                  <a:gd name="T18" fmla="*/ 70 w 198"/>
                  <a:gd name="T19" fmla="*/ 0 h 120"/>
                  <a:gd name="T20" fmla="*/ 0 w 198"/>
                  <a:gd name="T21" fmla="*/ 0 h 120"/>
                  <a:gd name="T22" fmla="*/ 0 w 198"/>
                  <a:gd name="T23" fmla="*/ 76 h 120"/>
                  <a:gd name="T24" fmla="*/ 0 w 198"/>
                  <a:gd name="T25" fmla="*/ 76 h 120"/>
                  <a:gd name="T26" fmla="*/ 70 w 198"/>
                  <a:gd name="T27" fmla="*/ 76 h 120"/>
                  <a:gd name="T28" fmla="*/ 70 w 198"/>
                  <a:gd name="T29" fmla="*/ 76 h 120"/>
                  <a:gd name="T30" fmla="*/ 80 w 198"/>
                  <a:gd name="T31" fmla="*/ 78 h 120"/>
                  <a:gd name="T32" fmla="*/ 94 w 198"/>
                  <a:gd name="T33" fmla="*/ 82 h 120"/>
                  <a:gd name="T34" fmla="*/ 110 w 198"/>
                  <a:gd name="T35" fmla="*/ 92 h 120"/>
                  <a:gd name="T36" fmla="*/ 126 w 198"/>
                  <a:gd name="T37" fmla="*/ 104 h 120"/>
                  <a:gd name="T38" fmla="*/ 126 w 198"/>
                  <a:gd name="T39" fmla="*/ 104 h 120"/>
                  <a:gd name="T40" fmla="*/ 144 w 198"/>
                  <a:gd name="T41" fmla="*/ 120 h 120"/>
                  <a:gd name="T42" fmla="*/ 144 w 198"/>
                  <a:gd name="T43" fmla="*/ 120 h 120"/>
                  <a:gd name="T44" fmla="*/ 168 w 198"/>
                  <a:gd name="T45" fmla="*/ 94 h 120"/>
                  <a:gd name="T46" fmla="*/ 168 w 198"/>
                  <a:gd name="T47" fmla="*/ 94 h 120"/>
                  <a:gd name="T48" fmla="*/ 198 w 198"/>
                  <a:gd name="T49" fmla="*/ 64 h 120"/>
                  <a:gd name="T50" fmla="*/ 198 w 198"/>
                  <a:gd name="T51" fmla="*/ 64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8" h="120">
                    <a:moveTo>
                      <a:pt x="198" y="64"/>
                    </a:moveTo>
                    <a:lnTo>
                      <a:pt x="198" y="64"/>
                    </a:lnTo>
                    <a:lnTo>
                      <a:pt x="174" y="44"/>
                    </a:lnTo>
                    <a:lnTo>
                      <a:pt x="152" y="26"/>
                    </a:lnTo>
                    <a:lnTo>
                      <a:pt x="152" y="26"/>
                    </a:lnTo>
                    <a:lnTo>
                      <a:pt x="134" y="16"/>
                    </a:lnTo>
                    <a:lnTo>
                      <a:pt x="114" y="8"/>
                    </a:lnTo>
                    <a:lnTo>
                      <a:pt x="92" y="2"/>
                    </a:lnTo>
                    <a:lnTo>
                      <a:pt x="70" y="0"/>
                    </a:lnTo>
                    <a:lnTo>
                      <a:pt x="70" y="0"/>
                    </a:lnTo>
                    <a:lnTo>
                      <a:pt x="0" y="0"/>
                    </a:lnTo>
                    <a:lnTo>
                      <a:pt x="0" y="76"/>
                    </a:lnTo>
                    <a:lnTo>
                      <a:pt x="0" y="76"/>
                    </a:lnTo>
                    <a:lnTo>
                      <a:pt x="70" y="76"/>
                    </a:lnTo>
                    <a:lnTo>
                      <a:pt x="70" y="76"/>
                    </a:lnTo>
                    <a:lnTo>
                      <a:pt x="80" y="78"/>
                    </a:lnTo>
                    <a:lnTo>
                      <a:pt x="94" y="82"/>
                    </a:lnTo>
                    <a:lnTo>
                      <a:pt x="110" y="92"/>
                    </a:lnTo>
                    <a:lnTo>
                      <a:pt x="126" y="104"/>
                    </a:lnTo>
                    <a:lnTo>
                      <a:pt x="126" y="104"/>
                    </a:lnTo>
                    <a:lnTo>
                      <a:pt x="144" y="120"/>
                    </a:lnTo>
                    <a:lnTo>
                      <a:pt x="144" y="120"/>
                    </a:lnTo>
                    <a:lnTo>
                      <a:pt x="168" y="94"/>
                    </a:lnTo>
                    <a:lnTo>
                      <a:pt x="168" y="94"/>
                    </a:lnTo>
                    <a:lnTo>
                      <a:pt x="198" y="64"/>
                    </a:lnTo>
                    <a:lnTo>
                      <a:pt x="198"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39"/>
              <p:cNvSpPr>
                <a:spLocks/>
              </p:cNvSpPr>
              <p:nvPr/>
            </p:nvSpPr>
            <p:spPr bwMode="auto">
              <a:xfrm>
                <a:off x="6557963" y="3749675"/>
                <a:ext cx="492125" cy="323850"/>
              </a:xfrm>
              <a:custGeom>
                <a:avLst/>
                <a:gdLst>
                  <a:gd name="T0" fmla="*/ 0 w 310"/>
                  <a:gd name="T1" fmla="*/ 78 h 204"/>
                  <a:gd name="T2" fmla="*/ 0 w 310"/>
                  <a:gd name="T3" fmla="*/ 78 h 204"/>
                  <a:gd name="T4" fmla="*/ 22 w 310"/>
                  <a:gd name="T5" fmla="*/ 98 h 204"/>
                  <a:gd name="T6" fmla="*/ 46 w 310"/>
                  <a:gd name="T7" fmla="*/ 116 h 204"/>
                  <a:gd name="T8" fmla="*/ 46 w 310"/>
                  <a:gd name="T9" fmla="*/ 116 h 204"/>
                  <a:gd name="T10" fmla="*/ 64 w 310"/>
                  <a:gd name="T11" fmla="*/ 126 h 204"/>
                  <a:gd name="T12" fmla="*/ 84 w 310"/>
                  <a:gd name="T13" fmla="*/ 136 h 204"/>
                  <a:gd name="T14" fmla="*/ 106 w 310"/>
                  <a:gd name="T15" fmla="*/ 142 h 204"/>
                  <a:gd name="T16" fmla="*/ 128 w 310"/>
                  <a:gd name="T17" fmla="*/ 144 h 204"/>
                  <a:gd name="T18" fmla="*/ 128 w 310"/>
                  <a:gd name="T19" fmla="*/ 144 h 204"/>
                  <a:gd name="T20" fmla="*/ 188 w 310"/>
                  <a:gd name="T21" fmla="*/ 144 h 204"/>
                  <a:gd name="T22" fmla="*/ 188 w 310"/>
                  <a:gd name="T23" fmla="*/ 204 h 204"/>
                  <a:gd name="T24" fmla="*/ 310 w 310"/>
                  <a:gd name="T25" fmla="*/ 102 h 204"/>
                  <a:gd name="T26" fmla="*/ 188 w 310"/>
                  <a:gd name="T27" fmla="*/ 0 h 204"/>
                  <a:gd name="T28" fmla="*/ 188 w 310"/>
                  <a:gd name="T29" fmla="*/ 66 h 204"/>
                  <a:gd name="T30" fmla="*/ 188 w 310"/>
                  <a:gd name="T31" fmla="*/ 66 h 204"/>
                  <a:gd name="T32" fmla="*/ 128 w 310"/>
                  <a:gd name="T33" fmla="*/ 66 h 204"/>
                  <a:gd name="T34" fmla="*/ 128 w 310"/>
                  <a:gd name="T35" fmla="*/ 66 h 204"/>
                  <a:gd name="T36" fmla="*/ 118 w 310"/>
                  <a:gd name="T37" fmla="*/ 64 h 204"/>
                  <a:gd name="T38" fmla="*/ 104 w 310"/>
                  <a:gd name="T39" fmla="*/ 60 h 204"/>
                  <a:gd name="T40" fmla="*/ 88 w 310"/>
                  <a:gd name="T41" fmla="*/ 50 h 204"/>
                  <a:gd name="T42" fmla="*/ 70 w 310"/>
                  <a:gd name="T43" fmla="*/ 38 h 204"/>
                  <a:gd name="T44" fmla="*/ 70 w 310"/>
                  <a:gd name="T45" fmla="*/ 38 h 204"/>
                  <a:gd name="T46" fmla="*/ 52 w 310"/>
                  <a:gd name="T47" fmla="*/ 22 h 204"/>
                  <a:gd name="T48" fmla="*/ 52 w 310"/>
                  <a:gd name="T49" fmla="*/ 22 h 204"/>
                  <a:gd name="T50" fmla="*/ 32 w 310"/>
                  <a:gd name="T51" fmla="*/ 46 h 204"/>
                  <a:gd name="T52" fmla="*/ 32 w 310"/>
                  <a:gd name="T53" fmla="*/ 46 h 204"/>
                  <a:gd name="T54" fmla="*/ 0 w 310"/>
                  <a:gd name="T55" fmla="*/ 78 h 204"/>
                  <a:gd name="T56" fmla="*/ 0 w 310"/>
                  <a:gd name="T57" fmla="*/ 78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10" h="204">
                    <a:moveTo>
                      <a:pt x="0" y="78"/>
                    </a:moveTo>
                    <a:lnTo>
                      <a:pt x="0" y="78"/>
                    </a:lnTo>
                    <a:lnTo>
                      <a:pt x="22" y="98"/>
                    </a:lnTo>
                    <a:lnTo>
                      <a:pt x="46" y="116"/>
                    </a:lnTo>
                    <a:lnTo>
                      <a:pt x="46" y="116"/>
                    </a:lnTo>
                    <a:lnTo>
                      <a:pt x="64" y="126"/>
                    </a:lnTo>
                    <a:lnTo>
                      <a:pt x="84" y="136"/>
                    </a:lnTo>
                    <a:lnTo>
                      <a:pt x="106" y="142"/>
                    </a:lnTo>
                    <a:lnTo>
                      <a:pt x="128" y="144"/>
                    </a:lnTo>
                    <a:lnTo>
                      <a:pt x="128" y="144"/>
                    </a:lnTo>
                    <a:lnTo>
                      <a:pt x="188" y="144"/>
                    </a:lnTo>
                    <a:lnTo>
                      <a:pt x="188" y="204"/>
                    </a:lnTo>
                    <a:lnTo>
                      <a:pt x="310" y="102"/>
                    </a:lnTo>
                    <a:lnTo>
                      <a:pt x="188" y="0"/>
                    </a:lnTo>
                    <a:lnTo>
                      <a:pt x="188" y="66"/>
                    </a:lnTo>
                    <a:lnTo>
                      <a:pt x="188" y="66"/>
                    </a:lnTo>
                    <a:lnTo>
                      <a:pt x="128" y="66"/>
                    </a:lnTo>
                    <a:lnTo>
                      <a:pt x="128" y="66"/>
                    </a:lnTo>
                    <a:lnTo>
                      <a:pt x="118" y="64"/>
                    </a:lnTo>
                    <a:lnTo>
                      <a:pt x="104" y="60"/>
                    </a:lnTo>
                    <a:lnTo>
                      <a:pt x="88" y="50"/>
                    </a:lnTo>
                    <a:lnTo>
                      <a:pt x="70" y="38"/>
                    </a:lnTo>
                    <a:lnTo>
                      <a:pt x="70" y="38"/>
                    </a:lnTo>
                    <a:lnTo>
                      <a:pt x="52" y="22"/>
                    </a:lnTo>
                    <a:lnTo>
                      <a:pt x="52" y="22"/>
                    </a:lnTo>
                    <a:lnTo>
                      <a:pt x="32" y="46"/>
                    </a:lnTo>
                    <a:lnTo>
                      <a:pt x="32" y="46"/>
                    </a:lnTo>
                    <a:lnTo>
                      <a:pt x="0" y="78"/>
                    </a:lnTo>
                    <a:lnTo>
                      <a:pt x="0" y="7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140"/>
              <p:cNvSpPr>
                <a:spLocks/>
              </p:cNvSpPr>
              <p:nvPr/>
            </p:nvSpPr>
            <p:spPr bwMode="auto">
              <a:xfrm>
                <a:off x="6135688" y="3384550"/>
                <a:ext cx="914400" cy="593725"/>
              </a:xfrm>
              <a:custGeom>
                <a:avLst/>
                <a:gdLst>
                  <a:gd name="T0" fmla="*/ 394 w 576"/>
                  <a:gd name="T1" fmla="*/ 140 h 374"/>
                  <a:gd name="T2" fmla="*/ 394 w 576"/>
                  <a:gd name="T3" fmla="*/ 140 h 374"/>
                  <a:gd name="T4" fmla="*/ 394 w 576"/>
                  <a:gd name="T5" fmla="*/ 140 h 374"/>
                  <a:gd name="T6" fmla="*/ 394 w 576"/>
                  <a:gd name="T7" fmla="*/ 140 h 374"/>
                  <a:gd name="T8" fmla="*/ 454 w 576"/>
                  <a:gd name="T9" fmla="*/ 140 h 374"/>
                  <a:gd name="T10" fmla="*/ 454 w 576"/>
                  <a:gd name="T11" fmla="*/ 202 h 374"/>
                  <a:gd name="T12" fmla="*/ 576 w 576"/>
                  <a:gd name="T13" fmla="*/ 100 h 374"/>
                  <a:gd name="T14" fmla="*/ 454 w 576"/>
                  <a:gd name="T15" fmla="*/ 0 h 374"/>
                  <a:gd name="T16" fmla="*/ 454 w 576"/>
                  <a:gd name="T17" fmla="*/ 64 h 374"/>
                  <a:gd name="T18" fmla="*/ 454 w 576"/>
                  <a:gd name="T19" fmla="*/ 64 h 374"/>
                  <a:gd name="T20" fmla="*/ 394 w 576"/>
                  <a:gd name="T21" fmla="*/ 64 h 374"/>
                  <a:gd name="T22" fmla="*/ 394 w 576"/>
                  <a:gd name="T23" fmla="*/ 64 h 374"/>
                  <a:gd name="T24" fmla="*/ 378 w 576"/>
                  <a:gd name="T25" fmla="*/ 64 h 374"/>
                  <a:gd name="T26" fmla="*/ 364 w 576"/>
                  <a:gd name="T27" fmla="*/ 66 h 374"/>
                  <a:gd name="T28" fmla="*/ 350 w 576"/>
                  <a:gd name="T29" fmla="*/ 72 h 374"/>
                  <a:gd name="T30" fmla="*/ 336 w 576"/>
                  <a:gd name="T31" fmla="*/ 76 h 374"/>
                  <a:gd name="T32" fmla="*/ 312 w 576"/>
                  <a:gd name="T33" fmla="*/ 90 h 374"/>
                  <a:gd name="T34" fmla="*/ 288 w 576"/>
                  <a:gd name="T35" fmla="*/ 108 h 374"/>
                  <a:gd name="T36" fmla="*/ 288 w 576"/>
                  <a:gd name="T37" fmla="*/ 108 h 374"/>
                  <a:gd name="T38" fmla="*/ 256 w 576"/>
                  <a:gd name="T39" fmla="*/ 138 h 374"/>
                  <a:gd name="T40" fmla="*/ 224 w 576"/>
                  <a:gd name="T41" fmla="*/ 170 h 374"/>
                  <a:gd name="T42" fmla="*/ 164 w 576"/>
                  <a:gd name="T43" fmla="*/ 234 h 374"/>
                  <a:gd name="T44" fmla="*/ 164 w 576"/>
                  <a:gd name="T45" fmla="*/ 234 h 374"/>
                  <a:gd name="T46" fmla="*/ 136 w 576"/>
                  <a:gd name="T47" fmla="*/ 260 h 374"/>
                  <a:gd name="T48" fmla="*/ 110 w 576"/>
                  <a:gd name="T49" fmla="*/ 280 h 374"/>
                  <a:gd name="T50" fmla="*/ 110 w 576"/>
                  <a:gd name="T51" fmla="*/ 280 h 374"/>
                  <a:gd name="T52" fmla="*/ 98 w 576"/>
                  <a:gd name="T53" fmla="*/ 288 h 374"/>
                  <a:gd name="T54" fmla="*/ 86 w 576"/>
                  <a:gd name="T55" fmla="*/ 292 h 374"/>
                  <a:gd name="T56" fmla="*/ 78 w 576"/>
                  <a:gd name="T57" fmla="*/ 296 h 374"/>
                  <a:gd name="T58" fmla="*/ 68 w 576"/>
                  <a:gd name="T59" fmla="*/ 296 h 374"/>
                  <a:gd name="T60" fmla="*/ 68 w 576"/>
                  <a:gd name="T61" fmla="*/ 296 h 374"/>
                  <a:gd name="T62" fmla="*/ 68 w 576"/>
                  <a:gd name="T63" fmla="*/ 296 h 374"/>
                  <a:gd name="T64" fmla="*/ 68 w 576"/>
                  <a:gd name="T65" fmla="*/ 296 h 374"/>
                  <a:gd name="T66" fmla="*/ 0 w 576"/>
                  <a:gd name="T67" fmla="*/ 296 h 374"/>
                  <a:gd name="T68" fmla="*/ 0 w 576"/>
                  <a:gd name="T69" fmla="*/ 374 h 374"/>
                  <a:gd name="T70" fmla="*/ 0 w 576"/>
                  <a:gd name="T71" fmla="*/ 374 h 374"/>
                  <a:gd name="T72" fmla="*/ 68 w 576"/>
                  <a:gd name="T73" fmla="*/ 374 h 374"/>
                  <a:gd name="T74" fmla="*/ 68 w 576"/>
                  <a:gd name="T75" fmla="*/ 374 h 374"/>
                  <a:gd name="T76" fmla="*/ 84 w 576"/>
                  <a:gd name="T77" fmla="*/ 372 h 374"/>
                  <a:gd name="T78" fmla="*/ 98 w 576"/>
                  <a:gd name="T79" fmla="*/ 370 h 374"/>
                  <a:gd name="T80" fmla="*/ 112 w 576"/>
                  <a:gd name="T81" fmla="*/ 366 h 374"/>
                  <a:gd name="T82" fmla="*/ 126 w 576"/>
                  <a:gd name="T83" fmla="*/ 360 h 374"/>
                  <a:gd name="T84" fmla="*/ 152 w 576"/>
                  <a:gd name="T85" fmla="*/ 346 h 374"/>
                  <a:gd name="T86" fmla="*/ 174 w 576"/>
                  <a:gd name="T87" fmla="*/ 328 h 374"/>
                  <a:gd name="T88" fmla="*/ 174 w 576"/>
                  <a:gd name="T89" fmla="*/ 328 h 374"/>
                  <a:gd name="T90" fmla="*/ 208 w 576"/>
                  <a:gd name="T91" fmla="*/ 298 h 374"/>
                  <a:gd name="T92" fmla="*/ 240 w 576"/>
                  <a:gd name="T93" fmla="*/ 266 h 374"/>
                  <a:gd name="T94" fmla="*/ 300 w 576"/>
                  <a:gd name="T95" fmla="*/ 202 h 374"/>
                  <a:gd name="T96" fmla="*/ 300 w 576"/>
                  <a:gd name="T97" fmla="*/ 202 h 374"/>
                  <a:gd name="T98" fmla="*/ 328 w 576"/>
                  <a:gd name="T99" fmla="*/ 176 h 374"/>
                  <a:gd name="T100" fmla="*/ 354 w 576"/>
                  <a:gd name="T101" fmla="*/ 156 h 374"/>
                  <a:gd name="T102" fmla="*/ 354 w 576"/>
                  <a:gd name="T103" fmla="*/ 156 h 374"/>
                  <a:gd name="T104" fmla="*/ 366 w 576"/>
                  <a:gd name="T105" fmla="*/ 148 h 374"/>
                  <a:gd name="T106" fmla="*/ 376 w 576"/>
                  <a:gd name="T107" fmla="*/ 144 h 374"/>
                  <a:gd name="T108" fmla="*/ 386 w 576"/>
                  <a:gd name="T109" fmla="*/ 142 h 374"/>
                  <a:gd name="T110" fmla="*/ 394 w 576"/>
                  <a:gd name="T111" fmla="*/ 140 h 374"/>
                  <a:gd name="T112" fmla="*/ 394 w 576"/>
                  <a:gd name="T113" fmla="*/ 140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76" h="374">
                    <a:moveTo>
                      <a:pt x="394" y="140"/>
                    </a:moveTo>
                    <a:lnTo>
                      <a:pt x="394" y="140"/>
                    </a:lnTo>
                    <a:lnTo>
                      <a:pt x="394" y="140"/>
                    </a:lnTo>
                    <a:lnTo>
                      <a:pt x="394" y="140"/>
                    </a:lnTo>
                    <a:lnTo>
                      <a:pt x="454" y="140"/>
                    </a:lnTo>
                    <a:lnTo>
                      <a:pt x="454" y="202"/>
                    </a:lnTo>
                    <a:lnTo>
                      <a:pt x="576" y="100"/>
                    </a:lnTo>
                    <a:lnTo>
                      <a:pt x="454" y="0"/>
                    </a:lnTo>
                    <a:lnTo>
                      <a:pt x="454" y="64"/>
                    </a:lnTo>
                    <a:lnTo>
                      <a:pt x="454" y="64"/>
                    </a:lnTo>
                    <a:lnTo>
                      <a:pt x="394" y="64"/>
                    </a:lnTo>
                    <a:lnTo>
                      <a:pt x="394" y="64"/>
                    </a:lnTo>
                    <a:lnTo>
                      <a:pt x="378" y="64"/>
                    </a:lnTo>
                    <a:lnTo>
                      <a:pt x="364" y="66"/>
                    </a:lnTo>
                    <a:lnTo>
                      <a:pt x="350" y="72"/>
                    </a:lnTo>
                    <a:lnTo>
                      <a:pt x="336" y="76"/>
                    </a:lnTo>
                    <a:lnTo>
                      <a:pt x="312" y="90"/>
                    </a:lnTo>
                    <a:lnTo>
                      <a:pt x="288" y="108"/>
                    </a:lnTo>
                    <a:lnTo>
                      <a:pt x="288" y="108"/>
                    </a:lnTo>
                    <a:lnTo>
                      <a:pt x="256" y="138"/>
                    </a:lnTo>
                    <a:lnTo>
                      <a:pt x="224" y="170"/>
                    </a:lnTo>
                    <a:lnTo>
                      <a:pt x="164" y="234"/>
                    </a:lnTo>
                    <a:lnTo>
                      <a:pt x="164" y="234"/>
                    </a:lnTo>
                    <a:lnTo>
                      <a:pt x="136" y="260"/>
                    </a:lnTo>
                    <a:lnTo>
                      <a:pt x="110" y="280"/>
                    </a:lnTo>
                    <a:lnTo>
                      <a:pt x="110" y="280"/>
                    </a:lnTo>
                    <a:lnTo>
                      <a:pt x="98" y="288"/>
                    </a:lnTo>
                    <a:lnTo>
                      <a:pt x="86" y="292"/>
                    </a:lnTo>
                    <a:lnTo>
                      <a:pt x="78" y="296"/>
                    </a:lnTo>
                    <a:lnTo>
                      <a:pt x="68" y="296"/>
                    </a:lnTo>
                    <a:lnTo>
                      <a:pt x="68" y="296"/>
                    </a:lnTo>
                    <a:lnTo>
                      <a:pt x="68" y="296"/>
                    </a:lnTo>
                    <a:lnTo>
                      <a:pt x="68" y="296"/>
                    </a:lnTo>
                    <a:lnTo>
                      <a:pt x="0" y="296"/>
                    </a:lnTo>
                    <a:lnTo>
                      <a:pt x="0" y="374"/>
                    </a:lnTo>
                    <a:lnTo>
                      <a:pt x="0" y="374"/>
                    </a:lnTo>
                    <a:lnTo>
                      <a:pt x="68" y="374"/>
                    </a:lnTo>
                    <a:lnTo>
                      <a:pt x="68" y="374"/>
                    </a:lnTo>
                    <a:lnTo>
                      <a:pt x="84" y="372"/>
                    </a:lnTo>
                    <a:lnTo>
                      <a:pt x="98" y="370"/>
                    </a:lnTo>
                    <a:lnTo>
                      <a:pt x="112" y="366"/>
                    </a:lnTo>
                    <a:lnTo>
                      <a:pt x="126" y="360"/>
                    </a:lnTo>
                    <a:lnTo>
                      <a:pt x="152" y="346"/>
                    </a:lnTo>
                    <a:lnTo>
                      <a:pt x="174" y="328"/>
                    </a:lnTo>
                    <a:lnTo>
                      <a:pt x="174" y="328"/>
                    </a:lnTo>
                    <a:lnTo>
                      <a:pt x="208" y="298"/>
                    </a:lnTo>
                    <a:lnTo>
                      <a:pt x="240" y="266"/>
                    </a:lnTo>
                    <a:lnTo>
                      <a:pt x="300" y="202"/>
                    </a:lnTo>
                    <a:lnTo>
                      <a:pt x="300" y="202"/>
                    </a:lnTo>
                    <a:lnTo>
                      <a:pt x="328" y="176"/>
                    </a:lnTo>
                    <a:lnTo>
                      <a:pt x="354" y="156"/>
                    </a:lnTo>
                    <a:lnTo>
                      <a:pt x="354" y="156"/>
                    </a:lnTo>
                    <a:lnTo>
                      <a:pt x="366" y="148"/>
                    </a:lnTo>
                    <a:lnTo>
                      <a:pt x="376" y="144"/>
                    </a:lnTo>
                    <a:lnTo>
                      <a:pt x="386" y="142"/>
                    </a:lnTo>
                    <a:lnTo>
                      <a:pt x="394" y="140"/>
                    </a:lnTo>
                    <a:lnTo>
                      <a:pt x="394" y="1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3" name="Group 2"/>
          <p:cNvGrpSpPr/>
          <p:nvPr userDrawn="1"/>
        </p:nvGrpSpPr>
        <p:grpSpPr>
          <a:xfrm>
            <a:off x="4810125" y="1504950"/>
            <a:ext cx="533400" cy="533400"/>
            <a:chOff x="4810125" y="1504950"/>
            <a:chExt cx="533400" cy="533400"/>
          </a:xfrm>
        </p:grpSpPr>
        <p:sp>
          <p:nvSpPr>
            <p:cNvPr id="35" name="Oval 34"/>
            <p:cNvSpPr/>
            <p:nvPr userDrawn="1"/>
          </p:nvSpPr>
          <p:spPr>
            <a:xfrm>
              <a:off x="4810125" y="1504950"/>
              <a:ext cx="533400" cy="533400"/>
            </a:xfrm>
            <a:prstGeom prst="ellipse">
              <a:avLst/>
            </a:prstGeom>
            <a:solidFill>
              <a:schemeClr val="bg1"/>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eform 204"/>
            <p:cNvSpPr>
              <a:spLocks/>
            </p:cNvSpPr>
            <p:nvPr userDrawn="1"/>
          </p:nvSpPr>
          <p:spPr bwMode="auto">
            <a:xfrm>
              <a:off x="4898617" y="1617923"/>
              <a:ext cx="381615" cy="265011"/>
            </a:xfrm>
            <a:custGeom>
              <a:avLst/>
              <a:gdLst>
                <a:gd name="T0" fmla="*/ 506 w 576"/>
                <a:gd name="T1" fmla="*/ 182 h 400"/>
                <a:gd name="T2" fmla="*/ 506 w 576"/>
                <a:gd name="T3" fmla="*/ 172 h 400"/>
                <a:gd name="T4" fmla="*/ 502 w 576"/>
                <a:gd name="T5" fmla="*/ 138 h 400"/>
                <a:gd name="T6" fmla="*/ 492 w 576"/>
                <a:gd name="T7" fmla="*/ 104 h 400"/>
                <a:gd name="T8" fmla="*/ 476 w 576"/>
                <a:gd name="T9" fmla="*/ 76 h 400"/>
                <a:gd name="T10" fmla="*/ 456 w 576"/>
                <a:gd name="T11" fmla="*/ 50 h 400"/>
                <a:gd name="T12" fmla="*/ 430 w 576"/>
                <a:gd name="T13" fmla="*/ 30 h 400"/>
                <a:gd name="T14" fmla="*/ 402 w 576"/>
                <a:gd name="T15" fmla="*/ 14 h 400"/>
                <a:gd name="T16" fmla="*/ 370 w 576"/>
                <a:gd name="T17" fmla="*/ 4 h 400"/>
                <a:gd name="T18" fmla="*/ 334 w 576"/>
                <a:gd name="T19" fmla="*/ 0 h 400"/>
                <a:gd name="T20" fmla="*/ 310 w 576"/>
                <a:gd name="T21" fmla="*/ 2 h 400"/>
                <a:gd name="T22" fmla="*/ 262 w 576"/>
                <a:gd name="T23" fmla="*/ 16 h 400"/>
                <a:gd name="T24" fmla="*/ 222 w 576"/>
                <a:gd name="T25" fmla="*/ 42 h 400"/>
                <a:gd name="T26" fmla="*/ 192 w 576"/>
                <a:gd name="T27" fmla="*/ 78 h 400"/>
                <a:gd name="T28" fmla="*/ 180 w 576"/>
                <a:gd name="T29" fmla="*/ 98 h 400"/>
                <a:gd name="T30" fmla="*/ 158 w 576"/>
                <a:gd name="T31" fmla="*/ 86 h 400"/>
                <a:gd name="T32" fmla="*/ 132 w 576"/>
                <a:gd name="T33" fmla="*/ 82 h 400"/>
                <a:gd name="T34" fmla="*/ 116 w 576"/>
                <a:gd name="T35" fmla="*/ 82 h 400"/>
                <a:gd name="T36" fmla="*/ 88 w 576"/>
                <a:gd name="T37" fmla="*/ 94 h 400"/>
                <a:gd name="T38" fmla="*/ 66 w 576"/>
                <a:gd name="T39" fmla="*/ 116 h 400"/>
                <a:gd name="T40" fmla="*/ 54 w 576"/>
                <a:gd name="T41" fmla="*/ 144 h 400"/>
                <a:gd name="T42" fmla="*/ 52 w 576"/>
                <a:gd name="T43" fmla="*/ 160 h 400"/>
                <a:gd name="T44" fmla="*/ 56 w 576"/>
                <a:gd name="T45" fmla="*/ 184 h 400"/>
                <a:gd name="T46" fmla="*/ 44 w 576"/>
                <a:gd name="T47" fmla="*/ 192 h 400"/>
                <a:gd name="T48" fmla="*/ 24 w 576"/>
                <a:gd name="T49" fmla="*/ 214 h 400"/>
                <a:gd name="T50" fmla="*/ 8 w 576"/>
                <a:gd name="T51" fmla="*/ 238 h 400"/>
                <a:gd name="T52" fmla="*/ 0 w 576"/>
                <a:gd name="T53" fmla="*/ 268 h 400"/>
                <a:gd name="T54" fmla="*/ 0 w 576"/>
                <a:gd name="T55" fmla="*/ 284 h 400"/>
                <a:gd name="T56" fmla="*/ 8 w 576"/>
                <a:gd name="T57" fmla="*/ 328 h 400"/>
                <a:gd name="T58" fmla="*/ 32 w 576"/>
                <a:gd name="T59" fmla="*/ 366 h 400"/>
                <a:gd name="T60" fmla="*/ 68 w 576"/>
                <a:gd name="T61" fmla="*/ 390 h 400"/>
                <a:gd name="T62" fmla="*/ 114 w 576"/>
                <a:gd name="T63" fmla="*/ 400 h 400"/>
                <a:gd name="T64" fmla="*/ 114 w 576"/>
                <a:gd name="T65" fmla="*/ 400 h 400"/>
                <a:gd name="T66" fmla="*/ 116 w 576"/>
                <a:gd name="T67" fmla="*/ 400 h 400"/>
                <a:gd name="T68" fmla="*/ 116 w 576"/>
                <a:gd name="T69" fmla="*/ 400 h 400"/>
                <a:gd name="T70" fmla="*/ 252 w 576"/>
                <a:gd name="T71" fmla="*/ 288 h 400"/>
                <a:gd name="T72" fmla="*/ 232 w 576"/>
                <a:gd name="T73" fmla="*/ 288 h 400"/>
                <a:gd name="T74" fmla="*/ 180 w 576"/>
                <a:gd name="T75" fmla="*/ 288 h 400"/>
                <a:gd name="T76" fmla="*/ 168 w 576"/>
                <a:gd name="T77" fmla="*/ 284 h 400"/>
                <a:gd name="T78" fmla="*/ 172 w 576"/>
                <a:gd name="T79" fmla="*/ 272 h 400"/>
                <a:gd name="T80" fmla="*/ 272 w 576"/>
                <a:gd name="T81" fmla="*/ 152 h 400"/>
                <a:gd name="T82" fmla="*/ 286 w 576"/>
                <a:gd name="T83" fmla="*/ 146 h 400"/>
                <a:gd name="T84" fmla="*/ 298 w 576"/>
                <a:gd name="T85" fmla="*/ 152 h 400"/>
                <a:gd name="T86" fmla="*/ 400 w 576"/>
                <a:gd name="T87" fmla="*/ 272 h 400"/>
                <a:gd name="T88" fmla="*/ 402 w 576"/>
                <a:gd name="T89" fmla="*/ 284 h 400"/>
                <a:gd name="T90" fmla="*/ 392 w 576"/>
                <a:gd name="T91" fmla="*/ 288 h 400"/>
                <a:gd name="T92" fmla="*/ 340 w 576"/>
                <a:gd name="T93" fmla="*/ 288 h 400"/>
                <a:gd name="T94" fmla="*/ 318 w 576"/>
                <a:gd name="T95" fmla="*/ 400 h 400"/>
                <a:gd name="T96" fmla="*/ 456 w 576"/>
                <a:gd name="T97" fmla="*/ 400 h 400"/>
                <a:gd name="T98" fmla="*/ 462 w 576"/>
                <a:gd name="T99" fmla="*/ 400 h 400"/>
                <a:gd name="T100" fmla="*/ 506 w 576"/>
                <a:gd name="T101" fmla="*/ 392 h 400"/>
                <a:gd name="T102" fmla="*/ 542 w 576"/>
                <a:gd name="T103" fmla="*/ 366 h 400"/>
                <a:gd name="T104" fmla="*/ 566 w 576"/>
                <a:gd name="T105" fmla="*/ 330 h 400"/>
                <a:gd name="T106" fmla="*/ 576 w 576"/>
                <a:gd name="T107" fmla="*/ 286 h 400"/>
                <a:gd name="T108" fmla="*/ 574 w 576"/>
                <a:gd name="T109" fmla="*/ 270 h 400"/>
                <a:gd name="T110" fmla="*/ 564 w 576"/>
                <a:gd name="T111" fmla="*/ 238 h 400"/>
                <a:gd name="T112" fmla="*/ 546 w 576"/>
                <a:gd name="T113" fmla="*/ 210 h 400"/>
                <a:gd name="T114" fmla="*/ 520 w 576"/>
                <a:gd name="T115" fmla="*/ 190 h 400"/>
                <a:gd name="T116" fmla="*/ 506 w 576"/>
                <a:gd name="T117" fmla="*/ 182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76" h="400">
                  <a:moveTo>
                    <a:pt x="506" y="182"/>
                  </a:moveTo>
                  <a:lnTo>
                    <a:pt x="506" y="182"/>
                  </a:lnTo>
                  <a:lnTo>
                    <a:pt x="506" y="172"/>
                  </a:lnTo>
                  <a:lnTo>
                    <a:pt x="506" y="172"/>
                  </a:lnTo>
                  <a:lnTo>
                    <a:pt x="506" y="154"/>
                  </a:lnTo>
                  <a:lnTo>
                    <a:pt x="502" y="138"/>
                  </a:lnTo>
                  <a:lnTo>
                    <a:pt x="498" y="120"/>
                  </a:lnTo>
                  <a:lnTo>
                    <a:pt x="492" y="104"/>
                  </a:lnTo>
                  <a:lnTo>
                    <a:pt x="486" y="90"/>
                  </a:lnTo>
                  <a:lnTo>
                    <a:pt x="476" y="76"/>
                  </a:lnTo>
                  <a:lnTo>
                    <a:pt x="466" y="62"/>
                  </a:lnTo>
                  <a:lnTo>
                    <a:pt x="456" y="50"/>
                  </a:lnTo>
                  <a:lnTo>
                    <a:pt x="444" y="40"/>
                  </a:lnTo>
                  <a:lnTo>
                    <a:pt x="430" y="30"/>
                  </a:lnTo>
                  <a:lnTo>
                    <a:pt x="416" y="20"/>
                  </a:lnTo>
                  <a:lnTo>
                    <a:pt x="402" y="14"/>
                  </a:lnTo>
                  <a:lnTo>
                    <a:pt x="386" y="8"/>
                  </a:lnTo>
                  <a:lnTo>
                    <a:pt x="370" y="4"/>
                  </a:lnTo>
                  <a:lnTo>
                    <a:pt x="352" y="2"/>
                  </a:lnTo>
                  <a:lnTo>
                    <a:pt x="334" y="0"/>
                  </a:lnTo>
                  <a:lnTo>
                    <a:pt x="334" y="0"/>
                  </a:lnTo>
                  <a:lnTo>
                    <a:pt x="310" y="2"/>
                  </a:lnTo>
                  <a:lnTo>
                    <a:pt x="286" y="8"/>
                  </a:lnTo>
                  <a:lnTo>
                    <a:pt x="262" y="16"/>
                  </a:lnTo>
                  <a:lnTo>
                    <a:pt x="242" y="28"/>
                  </a:lnTo>
                  <a:lnTo>
                    <a:pt x="222" y="42"/>
                  </a:lnTo>
                  <a:lnTo>
                    <a:pt x="206" y="58"/>
                  </a:lnTo>
                  <a:lnTo>
                    <a:pt x="192" y="78"/>
                  </a:lnTo>
                  <a:lnTo>
                    <a:pt x="180" y="98"/>
                  </a:lnTo>
                  <a:lnTo>
                    <a:pt x="180" y="98"/>
                  </a:lnTo>
                  <a:lnTo>
                    <a:pt x="170" y="90"/>
                  </a:lnTo>
                  <a:lnTo>
                    <a:pt x="158" y="86"/>
                  </a:lnTo>
                  <a:lnTo>
                    <a:pt x="144" y="82"/>
                  </a:lnTo>
                  <a:lnTo>
                    <a:pt x="132" y="82"/>
                  </a:lnTo>
                  <a:lnTo>
                    <a:pt x="132" y="82"/>
                  </a:lnTo>
                  <a:lnTo>
                    <a:pt x="116" y="82"/>
                  </a:lnTo>
                  <a:lnTo>
                    <a:pt x="100" y="88"/>
                  </a:lnTo>
                  <a:lnTo>
                    <a:pt x="88" y="94"/>
                  </a:lnTo>
                  <a:lnTo>
                    <a:pt x="76" y="104"/>
                  </a:lnTo>
                  <a:lnTo>
                    <a:pt x="66" y="116"/>
                  </a:lnTo>
                  <a:lnTo>
                    <a:pt x="58" y="130"/>
                  </a:lnTo>
                  <a:lnTo>
                    <a:pt x="54" y="144"/>
                  </a:lnTo>
                  <a:lnTo>
                    <a:pt x="52" y="160"/>
                  </a:lnTo>
                  <a:lnTo>
                    <a:pt x="52" y="160"/>
                  </a:lnTo>
                  <a:lnTo>
                    <a:pt x="54" y="172"/>
                  </a:lnTo>
                  <a:lnTo>
                    <a:pt x="56" y="184"/>
                  </a:lnTo>
                  <a:lnTo>
                    <a:pt x="56" y="184"/>
                  </a:lnTo>
                  <a:lnTo>
                    <a:pt x="44" y="192"/>
                  </a:lnTo>
                  <a:lnTo>
                    <a:pt x="32" y="202"/>
                  </a:lnTo>
                  <a:lnTo>
                    <a:pt x="24" y="214"/>
                  </a:lnTo>
                  <a:lnTo>
                    <a:pt x="14" y="226"/>
                  </a:lnTo>
                  <a:lnTo>
                    <a:pt x="8" y="238"/>
                  </a:lnTo>
                  <a:lnTo>
                    <a:pt x="4" y="254"/>
                  </a:lnTo>
                  <a:lnTo>
                    <a:pt x="0" y="268"/>
                  </a:lnTo>
                  <a:lnTo>
                    <a:pt x="0" y="284"/>
                  </a:lnTo>
                  <a:lnTo>
                    <a:pt x="0" y="284"/>
                  </a:lnTo>
                  <a:lnTo>
                    <a:pt x="2" y="306"/>
                  </a:lnTo>
                  <a:lnTo>
                    <a:pt x="8" y="328"/>
                  </a:lnTo>
                  <a:lnTo>
                    <a:pt x="18" y="348"/>
                  </a:lnTo>
                  <a:lnTo>
                    <a:pt x="32" y="366"/>
                  </a:lnTo>
                  <a:lnTo>
                    <a:pt x="50" y="380"/>
                  </a:lnTo>
                  <a:lnTo>
                    <a:pt x="68" y="390"/>
                  </a:lnTo>
                  <a:lnTo>
                    <a:pt x="90" y="398"/>
                  </a:lnTo>
                  <a:lnTo>
                    <a:pt x="114" y="400"/>
                  </a:lnTo>
                  <a:lnTo>
                    <a:pt x="114" y="400"/>
                  </a:lnTo>
                  <a:lnTo>
                    <a:pt x="114" y="400"/>
                  </a:lnTo>
                  <a:lnTo>
                    <a:pt x="114" y="400"/>
                  </a:lnTo>
                  <a:lnTo>
                    <a:pt x="116" y="400"/>
                  </a:lnTo>
                  <a:lnTo>
                    <a:pt x="116" y="400"/>
                  </a:lnTo>
                  <a:lnTo>
                    <a:pt x="116" y="400"/>
                  </a:lnTo>
                  <a:lnTo>
                    <a:pt x="252" y="400"/>
                  </a:lnTo>
                  <a:lnTo>
                    <a:pt x="252" y="288"/>
                  </a:lnTo>
                  <a:lnTo>
                    <a:pt x="252" y="288"/>
                  </a:lnTo>
                  <a:lnTo>
                    <a:pt x="232" y="288"/>
                  </a:lnTo>
                  <a:lnTo>
                    <a:pt x="180" y="288"/>
                  </a:lnTo>
                  <a:lnTo>
                    <a:pt x="180" y="288"/>
                  </a:lnTo>
                  <a:lnTo>
                    <a:pt x="172" y="286"/>
                  </a:lnTo>
                  <a:lnTo>
                    <a:pt x="168" y="284"/>
                  </a:lnTo>
                  <a:lnTo>
                    <a:pt x="168" y="278"/>
                  </a:lnTo>
                  <a:lnTo>
                    <a:pt x="172" y="272"/>
                  </a:lnTo>
                  <a:lnTo>
                    <a:pt x="272" y="152"/>
                  </a:lnTo>
                  <a:lnTo>
                    <a:pt x="272" y="152"/>
                  </a:lnTo>
                  <a:lnTo>
                    <a:pt x="278" y="148"/>
                  </a:lnTo>
                  <a:lnTo>
                    <a:pt x="286" y="146"/>
                  </a:lnTo>
                  <a:lnTo>
                    <a:pt x="292" y="148"/>
                  </a:lnTo>
                  <a:lnTo>
                    <a:pt x="298" y="152"/>
                  </a:lnTo>
                  <a:lnTo>
                    <a:pt x="400" y="272"/>
                  </a:lnTo>
                  <a:lnTo>
                    <a:pt x="400" y="272"/>
                  </a:lnTo>
                  <a:lnTo>
                    <a:pt x="402" y="278"/>
                  </a:lnTo>
                  <a:lnTo>
                    <a:pt x="402" y="284"/>
                  </a:lnTo>
                  <a:lnTo>
                    <a:pt x="398" y="286"/>
                  </a:lnTo>
                  <a:lnTo>
                    <a:pt x="392" y="288"/>
                  </a:lnTo>
                  <a:lnTo>
                    <a:pt x="340" y="288"/>
                  </a:lnTo>
                  <a:lnTo>
                    <a:pt x="340" y="288"/>
                  </a:lnTo>
                  <a:lnTo>
                    <a:pt x="318" y="288"/>
                  </a:lnTo>
                  <a:lnTo>
                    <a:pt x="318" y="400"/>
                  </a:lnTo>
                  <a:lnTo>
                    <a:pt x="456" y="400"/>
                  </a:lnTo>
                  <a:lnTo>
                    <a:pt x="456" y="400"/>
                  </a:lnTo>
                  <a:lnTo>
                    <a:pt x="462" y="400"/>
                  </a:lnTo>
                  <a:lnTo>
                    <a:pt x="462" y="400"/>
                  </a:lnTo>
                  <a:lnTo>
                    <a:pt x="484" y="398"/>
                  </a:lnTo>
                  <a:lnTo>
                    <a:pt x="506" y="392"/>
                  </a:lnTo>
                  <a:lnTo>
                    <a:pt x="526" y="380"/>
                  </a:lnTo>
                  <a:lnTo>
                    <a:pt x="542" y="366"/>
                  </a:lnTo>
                  <a:lnTo>
                    <a:pt x="556" y="350"/>
                  </a:lnTo>
                  <a:lnTo>
                    <a:pt x="566" y="330"/>
                  </a:lnTo>
                  <a:lnTo>
                    <a:pt x="572" y="310"/>
                  </a:lnTo>
                  <a:lnTo>
                    <a:pt x="576" y="286"/>
                  </a:lnTo>
                  <a:lnTo>
                    <a:pt x="576" y="286"/>
                  </a:lnTo>
                  <a:lnTo>
                    <a:pt x="574" y="270"/>
                  </a:lnTo>
                  <a:lnTo>
                    <a:pt x="570" y="252"/>
                  </a:lnTo>
                  <a:lnTo>
                    <a:pt x="564" y="238"/>
                  </a:lnTo>
                  <a:lnTo>
                    <a:pt x="556" y="222"/>
                  </a:lnTo>
                  <a:lnTo>
                    <a:pt x="546" y="210"/>
                  </a:lnTo>
                  <a:lnTo>
                    <a:pt x="534" y="198"/>
                  </a:lnTo>
                  <a:lnTo>
                    <a:pt x="520" y="190"/>
                  </a:lnTo>
                  <a:lnTo>
                    <a:pt x="506" y="182"/>
                  </a:lnTo>
                  <a:lnTo>
                    <a:pt x="506" y="182"/>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5" name="Group 4"/>
          <p:cNvGrpSpPr/>
          <p:nvPr userDrawn="1"/>
        </p:nvGrpSpPr>
        <p:grpSpPr>
          <a:xfrm>
            <a:off x="533400" y="3324225"/>
            <a:ext cx="533400" cy="533400"/>
            <a:chOff x="533400" y="3324225"/>
            <a:chExt cx="533400" cy="533400"/>
          </a:xfrm>
        </p:grpSpPr>
        <p:sp>
          <p:nvSpPr>
            <p:cNvPr id="34" name="Oval 33"/>
            <p:cNvSpPr/>
            <p:nvPr userDrawn="1"/>
          </p:nvSpPr>
          <p:spPr>
            <a:xfrm>
              <a:off x="533400" y="3324225"/>
              <a:ext cx="533400" cy="533400"/>
            </a:xfrm>
            <a:prstGeom prst="ellipse">
              <a:avLst/>
            </a:prstGeom>
            <a:solidFill>
              <a:schemeClr val="bg1"/>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1" name="Group 30"/>
            <p:cNvGrpSpPr/>
            <p:nvPr userDrawn="1"/>
          </p:nvGrpSpPr>
          <p:grpSpPr>
            <a:xfrm>
              <a:off x="591752" y="3429975"/>
              <a:ext cx="424134" cy="341778"/>
              <a:chOff x="3932238" y="2057400"/>
              <a:chExt cx="817562" cy="658813"/>
            </a:xfrm>
            <a:solidFill>
              <a:schemeClr val="accent2"/>
            </a:solidFill>
          </p:grpSpPr>
          <p:sp>
            <p:nvSpPr>
              <p:cNvPr id="32" name="Freeform 328"/>
              <p:cNvSpPr>
                <a:spLocks/>
              </p:cNvSpPr>
              <p:nvPr/>
            </p:nvSpPr>
            <p:spPr bwMode="auto">
              <a:xfrm>
                <a:off x="4048125" y="2482850"/>
                <a:ext cx="273050" cy="233363"/>
              </a:xfrm>
              <a:custGeom>
                <a:avLst/>
                <a:gdLst>
                  <a:gd name="T0" fmla="*/ 156 w 172"/>
                  <a:gd name="T1" fmla="*/ 31 h 147"/>
                  <a:gd name="T2" fmla="*/ 147 w 172"/>
                  <a:gd name="T3" fmla="*/ 50 h 147"/>
                  <a:gd name="T4" fmla="*/ 127 w 172"/>
                  <a:gd name="T5" fmla="*/ 45 h 147"/>
                  <a:gd name="T6" fmla="*/ 0 w 172"/>
                  <a:gd name="T7" fmla="*/ 9 h 147"/>
                  <a:gd name="T8" fmla="*/ 0 w 172"/>
                  <a:gd name="T9" fmla="*/ 99 h 147"/>
                  <a:gd name="T10" fmla="*/ 172 w 172"/>
                  <a:gd name="T11" fmla="*/ 147 h 147"/>
                  <a:gd name="T12" fmla="*/ 172 w 172"/>
                  <a:gd name="T13" fmla="*/ 0 h 147"/>
                  <a:gd name="T14" fmla="*/ 156 w 172"/>
                  <a:gd name="T15" fmla="*/ 31 h 1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2" h="147">
                    <a:moveTo>
                      <a:pt x="156" y="31"/>
                    </a:moveTo>
                    <a:lnTo>
                      <a:pt x="147" y="50"/>
                    </a:lnTo>
                    <a:lnTo>
                      <a:pt x="127" y="45"/>
                    </a:lnTo>
                    <a:lnTo>
                      <a:pt x="0" y="9"/>
                    </a:lnTo>
                    <a:lnTo>
                      <a:pt x="0" y="99"/>
                    </a:lnTo>
                    <a:lnTo>
                      <a:pt x="172" y="147"/>
                    </a:lnTo>
                    <a:lnTo>
                      <a:pt x="172" y="0"/>
                    </a:lnTo>
                    <a:lnTo>
                      <a:pt x="156"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329"/>
              <p:cNvSpPr>
                <a:spLocks/>
              </p:cNvSpPr>
              <p:nvPr/>
            </p:nvSpPr>
            <p:spPr bwMode="auto">
              <a:xfrm>
                <a:off x="4360863" y="2482850"/>
                <a:ext cx="274637" cy="233363"/>
              </a:xfrm>
              <a:custGeom>
                <a:avLst/>
                <a:gdLst>
                  <a:gd name="T0" fmla="*/ 25 w 173"/>
                  <a:gd name="T1" fmla="*/ 50 h 147"/>
                  <a:gd name="T2" fmla="*/ 16 w 173"/>
                  <a:gd name="T3" fmla="*/ 31 h 147"/>
                  <a:gd name="T4" fmla="*/ 0 w 173"/>
                  <a:gd name="T5" fmla="*/ 0 h 147"/>
                  <a:gd name="T6" fmla="*/ 0 w 173"/>
                  <a:gd name="T7" fmla="*/ 147 h 147"/>
                  <a:gd name="T8" fmla="*/ 173 w 173"/>
                  <a:gd name="T9" fmla="*/ 99 h 147"/>
                  <a:gd name="T10" fmla="*/ 173 w 173"/>
                  <a:gd name="T11" fmla="*/ 9 h 147"/>
                  <a:gd name="T12" fmla="*/ 47 w 173"/>
                  <a:gd name="T13" fmla="*/ 45 h 147"/>
                  <a:gd name="T14" fmla="*/ 25 w 173"/>
                  <a:gd name="T15" fmla="*/ 50 h 1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3" h="147">
                    <a:moveTo>
                      <a:pt x="25" y="50"/>
                    </a:moveTo>
                    <a:lnTo>
                      <a:pt x="16" y="31"/>
                    </a:lnTo>
                    <a:lnTo>
                      <a:pt x="0" y="0"/>
                    </a:lnTo>
                    <a:lnTo>
                      <a:pt x="0" y="147"/>
                    </a:lnTo>
                    <a:lnTo>
                      <a:pt x="173" y="99"/>
                    </a:lnTo>
                    <a:lnTo>
                      <a:pt x="173" y="9"/>
                    </a:lnTo>
                    <a:lnTo>
                      <a:pt x="47" y="45"/>
                    </a:lnTo>
                    <a:lnTo>
                      <a:pt x="25" y="5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330"/>
              <p:cNvSpPr>
                <a:spLocks/>
              </p:cNvSpPr>
              <p:nvPr/>
            </p:nvSpPr>
            <p:spPr bwMode="auto">
              <a:xfrm>
                <a:off x="4341813" y="2270125"/>
                <a:ext cx="376237" cy="244475"/>
              </a:xfrm>
              <a:custGeom>
                <a:avLst/>
                <a:gdLst>
                  <a:gd name="T0" fmla="*/ 51 w 237"/>
                  <a:gd name="T1" fmla="*/ 154 h 154"/>
                  <a:gd name="T2" fmla="*/ 237 w 237"/>
                  <a:gd name="T3" fmla="*/ 102 h 154"/>
                  <a:gd name="T4" fmla="*/ 185 w 237"/>
                  <a:gd name="T5" fmla="*/ 0 h 154"/>
                  <a:gd name="T6" fmla="*/ 0 w 237"/>
                  <a:gd name="T7" fmla="*/ 50 h 154"/>
                  <a:gd name="T8" fmla="*/ 51 w 237"/>
                  <a:gd name="T9" fmla="*/ 154 h 154"/>
                </a:gdLst>
                <a:ahLst/>
                <a:cxnLst>
                  <a:cxn ang="0">
                    <a:pos x="T0" y="T1"/>
                  </a:cxn>
                  <a:cxn ang="0">
                    <a:pos x="T2" y="T3"/>
                  </a:cxn>
                  <a:cxn ang="0">
                    <a:pos x="T4" y="T5"/>
                  </a:cxn>
                  <a:cxn ang="0">
                    <a:pos x="T6" y="T7"/>
                  </a:cxn>
                  <a:cxn ang="0">
                    <a:pos x="T8" y="T9"/>
                  </a:cxn>
                </a:cxnLst>
                <a:rect l="0" t="0" r="r" b="b"/>
                <a:pathLst>
                  <a:path w="237" h="154">
                    <a:moveTo>
                      <a:pt x="51" y="154"/>
                    </a:moveTo>
                    <a:lnTo>
                      <a:pt x="237" y="102"/>
                    </a:lnTo>
                    <a:lnTo>
                      <a:pt x="185" y="0"/>
                    </a:lnTo>
                    <a:lnTo>
                      <a:pt x="0" y="50"/>
                    </a:lnTo>
                    <a:lnTo>
                      <a:pt x="51" y="1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331"/>
              <p:cNvSpPr>
                <a:spLocks/>
              </p:cNvSpPr>
              <p:nvPr/>
            </p:nvSpPr>
            <p:spPr bwMode="auto">
              <a:xfrm>
                <a:off x="3965575" y="2270125"/>
                <a:ext cx="376237" cy="244475"/>
              </a:xfrm>
              <a:custGeom>
                <a:avLst/>
                <a:gdLst>
                  <a:gd name="T0" fmla="*/ 185 w 237"/>
                  <a:gd name="T1" fmla="*/ 154 h 154"/>
                  <a:gd name="T2" fmla="*/ 237 w 237"/>
                  <a:gd name="T3" fmla="*/ 50 h 154"/>
                  <a:gd name="T4" fmla="*/ 51 w 237"/>
                  <a:gd name="T5" fmla="*/ 0 h 154"/>
                  <a:gd name="T6" fmla="*/ 0 w 237"/>
                  <a:gd name="T7" fmla="*/ 102 h 154"/>
                  <a:gd name="T8" fmla="*/ 185 w 237"/>
                  <a:gd name="T9" fmla="*/ 154 h 154"/>
                </a:gdLst>
                <a:ahLst/>
                <a:cxnLst>
                  <a:cxn ang="0">
                    <a:pos x="T0" y="T1"/>
                  </a:cxn>
                  <a:cxn ang="0">
                    <a:pos x="T2" y="T3"/>
                  </a:cxn>
                  <a:cxn ang="0">
                    <a:pos x="T4" y="T5"/>
                  </a:cxn>
                  <a:cxn ang="0">
                    <a:pos x="T6" y="T7"/>
                  </a:cxn>
                  <a:cxn ang="0">
                    <a:pos x="T8" y="T9"/>
                  </a:cxn>
                </a:cxnLst>
                <a:rect l="0" t="0" r="r" b="b"/>
                <a:pathLst>
                  <a:path w="237" h="154">
                    <a:moveTo>
                      <a:pt x="185" y="154"/>
                    </a:moveTo>
                    <a:lnTo>
                      <a:pt x="237" y="50"/>
                    </a:lnTo>
                    <a:lnTo>
                      <a:pt x="51" y="0"/>
                    </a:lnTo>
                    <a:lnTo>
                      <a:pt x="0" y="102"/>
                    </a:lnTo>
                    <a:lnTo>
                      <a:pt x="185" y="1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332"/>
              <p:cNvSpPr>
                <a:spLocks/>
              </p:cNvSpPr>
              <p:nvPr/>
            </p:nvSpPr>
            <p:spPr bwMode="auto">
              <a:xfrm>
                <a:off x="4341813" y="2057400"/>
                <a:ext cx="407987" cy="212725"/>
              </a:xfrm>
              <a:custGeom>
                <a:avLst/>
                <a:gdLst>
                  <a:gd name="T0" fmla="*/ 203 w 257"/>
                  <a:gd name="T1" fmla="*/ 113 h 134"/>
                  <a:gd name="T2" fmla="*/ 257 w 257"/>
                  <a:gd name="T3" fmla="*/ 52 h 134"/>
                  <a:gd name="T4" fmla="*/ 71 w 257"/>
                  <a:gd name="T5" fmla="*/ 0 h 134"/>
                  <a:gd name="T6" fmla="*/ 0 w 257"/>
                  <a:gd name="T7" fmla="*/ 82 h 134"/>
                  <a:gd name="T8" fmla="*/ 137 w 257"/>
                  <a:gd name="T9" fmla="*/ 120 h 134"/>
                  <a:gd name="T10" fmla="*/ 185 w 257"/>
                  <a:gd name="T11" fmla="*/ 134 h 134"/>
                  <a:gd name="T12" fmla="*/ 203 w 257"/>
                  <a:gd name="T13" fmla="*/ 113 h 134"/>
                </a:gdLst>
                <a:ahLst/>
                <a:cxnLst>
                  <a:cxn ang="0">
                    <a:pos x="T0" y="T1"/>
                  </a:cxn>
                  <a:cxn ang="0">
                    <a:pos x="T2" y="T3"/>
                  </a:cxn>
                  <a:cxn ang="0">
                    <a:pos x="T4" y="T5"/>
                  </a:cxn>
                  <a:cxn ang="0">
                    <a:pos x="T6" y="T7"/>
                  </a:cxn>
                  <a:cxn ang="0">
                    <a:pos x="T8" y="T9"/>
                  </a:cxn>
                  <a:cxn ang="0">
                    <a:pos x="T10" y="T11"/>
                  </a:cxn>
                  <a:cxn ang="0">
                    <a:pos x="T12" y="T13"/>
                  </a:cxn>
                </a:cxnLst>
                <a:rect l="0" t="0" r="r" b="b"/>
                <a:pathLst>
                  <a:path w="257" h="134">
                    <a:moveTo>
                      <a:pt x="203" y="113"/>
                    </a:moveTo>
                    <a:lnTo>
                      <a:pt x="257" y="52"/>
                    </a:lnTo>
                    <a:lnTo>
                      <a:pt x="71" y="0"/>
                    </a:lnTo>
                    <a:lnTo>
                      <a:pt x="0" y="82"/>
                    </a:lnTo>
                    <a:lnTo>
                      <a:pt x="137" y="120"/>
                    </a:lnTo>
                    <a:lnTo>
                      <a:pt x="185" y="134"/>
                    </a:lnTo>
                    <a:lnTo>
                      <a:pt x="203" y="1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333"/>
              <p:cNvSpPr>
                <a:spLocks/>
              </p:cNvSpPr>
              <p:nvPr/>
            </p:nvSpPr>
            <p:spPr bwMode="auto">
              <a:xfrm>
                <a:off x="3932238" y="2057400"/>
                <a:ext cx="409575" cy="212725"/>
              </a:xfrm>
              <a:custGeom>
                <a:avLst/>
                <a:gdLst>
                  <a:gd name="T0" fmla="*/ 120 w 258"/>
                  <a:gd name="T1" fmla="*/ 120 h 134"/>
                  <a:gd name="T2" fmla="*/ 258 w 258"/>
                  <a:gd name="T3" fmla="*/ 82 h 134"/>
                  <a:gd name="T4" fmla="*/ 186 w 258"/>
                  <a:gd name="T5" fmla="*/ 0 h 134"/>
                  <a:gd name="T6" fmla="*/ 0 w 258"/>
                  <a:gd name="T7" fmla="*/ 52 h 134"/>
                  <a:gd name="T8" fmla="*/ 54 w 258"/>
                  <a:gd name="T9" fmla="*/ 113 h 134"/>
                  <a:gd name="T10" fmla="*/ 72 w 258"/>
                  <a:gd name="T11" fmla="*/ 134 h 134"/>
                  <a:gd name="T12" fmla="*/ 120 w 258"/>
                  <a:gd name="T13" fmla="*/ 120 h 134"/>
                </a:gdLst>
                <a:ahLst/>
                <a:cxnLst>
                  <a:cxn ang="0">
                    <a:pos x="T0" y="T1"/>
                  </a:cxn>
                  <a:cxn ang="0">
                    <a:pos x="T2" y="T3"/>
                  </a:cxn>
                  <a:cxn ang="0">
                    <a:pos x="T4" y="T5"/>
                  </a:cxn>
                  <a:cxn ang="0">
                    <a:pos x="T6" y="T7"/>
                  </a:cxn>
                  <a:cxn ang="0">
                    <a:pos x="T8" y="T9"/>
                  </a:cxn>
                  <a:cxn ang="0">
                    <a:pos x="T10" y="T11"/>
                  </a:cxn>
                  <a:cxn ang="0">
                    <a:pos x="T12" y="T13"/>
                  </a:cxn>
                </a:cxnLst>
                <a:rect l="0" t="0" r="r" b="b"/>
                <a:pathLst>
                  <a:path w="258" h="134">
                    <a:moveTo>
                      <a:pt x="120" y="120"/>
                    </a:moveTo>
                    <a:lnTo>
                      <a:pt x="258" y="82"/>
                    </a:lnTo>
                    <a:lnTo>
                      <a:pt x="186" y="0"/>
                    </a:lnTo>
                    <a:lnTo>
                      <a:pt x="0" y="52"/>
                    </a:lnTo>
                    <a:lnTo>
                      <a:pt x="54" y="113"/>
                    </a:lnTo>
                    <a:lnTo>
                      <a:pt x="72" y="134"/>
                    </a:lnTo>
                    <a:lnTo>
                      <a:pt x="120" y="1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2" name="Group 1"/>
          <p:cNvGrpSpPr/>
          <p:nvPr userDrawn="1"/>
        </p:nvGrpSpPr>
        <p:grpSpPr>
          <a:xfrm>
            <a:off x="4810125" y="3324225"/>
            <a:ext cx="533400" cy="533400"/>
            <a:chOff x="4810125" y="3324225"/>
            <a:chExt cx="533400" cy="533400"/>
          </a:xfrm>
        </p:grpSpPr>
        <p:sp>
          <p:nvSpPr>
            <p:cNvPr id="36" name="Oval 35"/>
            <p:cNvSpPr/>
            <p:nvPr userDrawn="1"/>
          </p:nvSpPr>
          <p:spPr>
            <a:xfrm>
              <a:off x="4810125" y="3324225"/>
              <a:ext cx="533400" cy="533400"/>
            </a:xfrm>
            <a:prstGeom prst="ellipse">
              <a:avLst/>
            </a:prstGeom>
            <a:solidFill>
              <a:schemeClr val="bg1"/>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reeform 264"/>
            <p:cNvSpPr>
              <a:spLocks/>
            </p:cNvSpPr>
            <p:nvPr userDrawn="1"/>
          </p:nvSpPr>
          <p:spPr bwMode="auto">
            <a:xfrm>
              <a:off x="4888678" y="3380698"/>
              <a:ext cx="381615" cy="398509"/>
            </a:xfrm>
            <a:custGeom>
              <a:avLst/>
              <a:gdLst>
                <a:gd name="T0" fmla="*/ 144 w 384"/>
                <a:gd name="T1" fmla="*/ 189 h 401"/>
                <a:gd name="T2" fmla="*/ 173 w 384"/>
                <a:gd name="T3" fmla="*/ 313 h 401"/>
                <a:gd name="T4" fmla="*/ 173 w 384"/>
                <a:gd name="T5" fmla="*/ 314 h 401"/>
                <a:gd name="T6" fmla="*/ 173 w 384"/>
                <a:gd name="T7" fmla="*/ 334 h 401"/>
                <a:gd name="T8" fmla="*/ 166 w 384"/>
                <a:gd name="T9" fmla="*/ 352 h 401"/>
                <a:gd name="T10" fmla="*/ 163 w 384"/>
                <a:gd name="T11" fmla="*/ 358 h 401"/>
                <a:gd name="T12" fmla="*/ 156 w 384"/>
                <a:gd name="T13" fmla="*/ 362 h 401"/>
                <a:gd name="T14" fmla="*/ 144 w 384"/>
                <a:gd name="T15" fmla="*/ 365 h 401"/>
                <a:gd name="T16" fmla="*/ 137 w 384"/>
                <a:gd name="T17" fmla="*/ 363 h 401"/>
                <a:gd name="T18" fmla="*/ 126 w 384"/>
                <a:gd name="T19" fmla="*/ 360 h 401"/>
                <a:gd name="T20" fmla="*/ 121 w 384"/>
                <a:gd name="T21" fmla="*/ 356 h 401"/>
                <a:gd name="T22" fmla="*/ 116 w 384"/>
                <a:gd name="T23" fmla="*/ 342 h 401"/>
                <a:gd name="T24" fmla="*/ 115 w 384"/>
                <a:gd name="T25" fmla="*/ 331 h 401"/>
                <a:gd name="T26" fmla="*/ 115 w 384"/>
                <a:gd name="T27" fmla="*/ 324 h 401"/>
                <a:gd name="T28" fmla="*/ 106 w 384"/>
                <a:gd name="T29" fmla="*/ 313 h 401"/>
                <a:gd name="T30" fmla="*/ 99 w 384"/>
                <a:gd name="T31" fmla="*/ 310 h 401"/>
                <a:gd name="T32" fmla="*/ 85 w 384"/>
                <a:gd name="T33" fmla="*/ 314 h 401"/>
                <a:gd name="T34" fmla="*/ 78 w 384"/>
                <a:gd name="T35" fmla="*/ 327 h 401"/>
                <a:gd name="T36" fmla="*/ 78 w 384"/>
                <a:gd name="T37" fmla="*/ 334 h 401"/>
                <a:gd name="T38" fmla="*/ 81 w 384"/>
                <a:gd name="T39" fmla="*/ 356 h 401"/>
                <a:gd name="T40" fmla="*/ 88 w 384"/>
                <a:gd name="T41" fmla="*/ 373 h 401"/>
                <a:gd name="T42" fmla="*/ 94 w 384"/>
                <a:gd name="T43" fmla="*/ 381 h 401"/>
                <a:gd name="T44" fmla="*/ 112 w 384"/>
                <a:gd name="T45" fmla="*/ 395 h 401"/>
                <a:gd name="T46" fmla="*/ 127 w 384"/>
                <a:gd name="T47" fmla="*/ 400 h 401"/>
                <a:gd name="T48" fmla="*/ 144 w 384"/>
                <a:gd name="T49" fmla="*/ 401 h 401"/>
                <a:gd name="T50" fmla="*/ 158 w 384"/>
                <a:gd name="T51" fmla="*/ 400 h 401"/>
                <a:gd name="T52" fmla="*/ 182 w 384"/>
                <a:gd name="T53" fmla="*/ 391 h 401"/>
                <a:gd name="T54" fmla="*/ 190 w 384"/>
                <a:gd name="T55" fmla="*/ 383 h 401"/>
                <a:gd name="T56" fmla="*/ 202 w 384"/>
                <a:gd name="T57" fmla="*/ 362 h 401"/>
                <a:gd name="T58" fmla="*/ 209 w 384"/>
                <a:gd name="T59" fmla="*/ 341 h 401"/>
                <a:gd name="T60" fmla="*/ 211 w 384"/>
                <a:gd name="T61" fmla="*/ 313 h 401"/>
                <a:gd name="T62" fmla="*/ 240 w 384"/>
                <a:gd name="T63" fmla="*/ 189 h 401"/>
                <a:gd name="T64" fmla="*/ 337 w 384"/>
                <a:gd name="T65" fmla="*/ 189 h 401"/>
                <a:gd name="T66" fmla="*/ 381 w 384"/>
                <a:gd name="T67" fmla="*/ 233 h 401"/>
                <a:gd name="T68" fmla="*/ 384 w 384"/>
                <a:gd name="T69" fmla="*/ 198 h 401"/>
                <a:gd name="T70" fmla="*/ 384 w 384"/>
                <a:gd name="T71" fmla="*/ 189 h 401"/>
                <a:gd name="T72" fmla="*/ 380 w 384"/>
                <a:gd name="T73" fmla="*/ 166 h 401"/>
                <a:gd name="T74" fmla="*/ 370 w 384"/>
                <a:gd name="T75" fmla="*/ 141 h 401"/>
                <a:gd name="T76" fmla="*/ 355 w 384"/>
                <a:gd name="T77" fmla="*/ 115 h 401"/>
                <a:gd name="T78" fmla="*/ 334 w 384"/>
                <a:gd name="T79" fmla="*/ 88 h 401"/>
                <a:gd name="T80" fmla="*/ 306 w 384"/>
                <a:gd name="T81" fmla="*/ 66 h 401"/>
                <a:gd name="T82" fmla="*/ 272 w 384"/>
                <a:gd name="T83" fmla="*/ 48 h 401"/>
                <a:gd name="T84" fmla="*/ 230 w 384"/>
                <a:gd name="T85" fmla="*/ 36 h 401"/>
                <a:gd name="T86" fmla="*/ 205 w 384"/>
                <a:gd name="T87" fmla="*/ 14 h 401"/>
                <a:gd name="T88" fmla="*/ 205 w 384"/>
                <a:gd name="T89" fmla="*/ 8 h 401"/>
                <a:gd name="T90" fmla="*/ 198 w 384"/>
                <a:gd name="T91" fmla="*/ 1 h 401"/>
                <a:gd name="T92" fmla="*/ 193 w 384"/>
                <a:gd name="T93" fmla="*/ 0 h 401"/>
                <a:gd name="T94" fmla="*/ 183 w 384"/>
                <a:gd name="T95" fmla="*/ 4 h 401"/>
                <a:gd name="T96" fmla="*/ 179 w 384"/>
                <a:gd name="T97" fmla="*/ 14 h 401"/>
                <a:gd name="T98" fmla="*/ 179 w 384"/>
                <a:gd name="T99" fmla="*/ 34 h 401"/>
                <a:gd name="T100" fmla="*/ 133 w 384"/>
                <a:gd name="T101" fmla="*/ 41 h 401"/>
                <a:gd name="T102" fmla="*/ 95 w 384"/>
                <a:gd name="T103" fmla="*/ 56 h 401"/>
                <a:gd name="T104" fmla="*/ 64 w 384"/>
                <a:gd name="T105" fmla="*/ 77 h 401"/>
                <a:gd name="T106" fmla="*/ 40 w 384"/>
                <a:gd name="T107" fmla="*/ 101 h 401"/>
                <a:gd name="T108" fmla="*/ 22 w 384"/>
                <a:gd name="T109" fmla="*/ 127 h 401"/>
                <a:gd name="T110" fmla="*/ 10 w 384"/>
                <a:gd name="T111" fmla="*/ 154 h 401"/>
                <a:gd name="T112" fmla="*/ 3 w 384"/>
                <a:gd name="T113" fmla="*/ 177 h 401"/>
                <a:gd name="T114" fmla="*/ 0 w 384"/>
                <a:gd name="T115" fmla="*/ 198 h 401"/>
                <a:gd name="T116" fmla="*/ 1 w 384"/>
                <a:gd name="T117" fmla="*/ 217 h 401"/>
                <a:gd name="T118" fmla="*/ 49 w 384"/>
                <a:gd name="T119" fmla="*/ 189 h 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4" h="401">
                  <a:moveTo>
                    <a:pt x="96" y="236"/>
                  </a:moveTo>
                  <a:lnTo>
                    <a:pt x="144" y="189"/>
                  </a:lnTo>
                  <a:lnTo>
                    <a:pt x="173" y="218"/>
                  </a:lnTo>
                  <a:lnTo>
                    <a:pt x="173" y="313"/>
                  </a:lnTo>
                  <a:lnTo>
                    <a:pt x="173" y="314"/>
                  </a:lnTo>
                  <a:lnTo>
                    <a:pt x="173" y="314"/>
                  </a:lnTo>
                  <a:lnTo>
                    <a:pt x="175" y="323"/>
                  </a:lnTo>
                  <a:lnTo>
                    <a:pt x="173" y="334"/>
                  </a:lnTo>
                  <a:lnTo>
                    <a:pt x="169" y="347"/>
                  </a:lnTo>
                  <a:lnTo>
                    <a:pt x="166" y="352"/>
                  </a:lnTo>
                  <a:lnTo>
                    <a:pt x="163" y="358"/>
                  </a:lnTo>
                  <a:lnTo>
                    <a:pt x="163" y="358"/>
                  </a:lnTo>
                  <a:lnTo>
                    <a:pt x="161" y="359"/>
                  </a:lnTo>
                  <a:lnTo>
                    <a:pt x="156" y="362"/>
                  </a:lnTo>
                  <a:lnTo>
                    <a:pt x="151" y="363"/>
                  </a:lnTo>
                  <a:lnTo>
                    <a:pt x="144" y="365"/>
                  </a:lnTo>
                  <a:lnTo>
                    <a:pt x="144" y="365"/>
                  </a:lnTo>
                  <a:lnTo>
                    <a:pt x="137" y="363"/>
                  </a:lnTo>
                  <a:lnTo>
                    <a:pt x="131" y="362"/>
                  </a:lnTo>
                  <a:lnTo>
                    <a:pt x="126" y="360"/>
                  </a:lnTo>
                  <a:lnTo>
                    <a:pt x="121" y="356"/>
                  </a:lnTo>
                  <a:lnTo>
                    <a:pt x="121" y="356"/>
                  </a:lnTo>
                  <a:lnTo>
                    <a:pt x="117" y="349"/>
                  </a:lnTo>
                  <a:lnTo>
                    <a:pt x="116" y="342"/>
                  </a:lnTo>
                  <a:lnTo>
                    <a:pt x="115" y="337"/>
                  </a:lnTo>
                  <a:lnTo>
                    <a:pt x="115" y="331"/>
                  </a:lnTo>
                  <a:lnTo>
                    <a:pt x="115" y="331"/>
                  </a:lnTo>
                  <a:lnTo>
                    <a:pt x="115" y="324"/>
                  </a:lnTo>
                  <a:lnTo>
                    <a:pt x="112" y="317"/>
                  </a:lnTo>
                  <a:lnTo>
                    <a:pt x="106" y="313"/>
                  </a:lnTo>
                  <a:lnTo>
                    <a:pt x="99" y="310"/>
                  </a:lnTo>
                  <a:lnTo>
                    <a:pt x="99" y="310"/>
                  </a:lnTo>
                  <a:lnTo>
                    <a:pt x="91" y="312"/>
                  </a:lnTo>
                  <a:lnTo>
                    <a:pt x="85" y="314"/>
                  </a:lnTo>
                  <a:lnTo>
                    <a:pt x="80" y="320"/>
                  </a:lnTo>
                  <a:lnTo>
                    <a:pt x="78" y="327"/>
                  </a:lnTo>
                  <a:lnTo>
                    <a:pt x="78" y="327"/>
                  </a:lnTo>
                  <a:lnTo>
                    <a:pt x="78" y="334"/>
                  </a:lnTo>
                  <a:lnTo>
                    <a:pt x="78" y="348"/>
                  </a:lnTo>
                  <a:lnTo>
                    <a:pt x="81" y="356"/>
                  </a:lnTo>
                  <a:lnTo>
                    <a:pt x="84" y="365"/>
                  </a:lnTo>
                  <a:lnTo>
                    <a:pt x="88" y="373"/>
                  </a:lnTo>
                  <a:lnTo>
                    <a:pt x="94" y="381"/>
                  </a:lnTo>
                  <a:lnTo>
                    <a:pt x="94" y="381"/>
                  </a:lnTo>
                  <a:lnTo>
                    <a:pt x="102" y="388"/>
                  </a:lnTo>
                  <a:lnTo>
                    <a:pt x="112" y="395"/>
                  </a:lnTo>
                  <a:lnTo>
                    <a:pt x="119" y="397"/>
                  </a:lnTo>
                  <a:lnTo>
                    <a:pt x="127" y="400"/>
                  </a:lnTo>
                  <a:lnTo>
                    <a:pt x="135" y="401"/>
                  </a:lnTo>
                  <a:lnTo>
                    <a:pt x="144" y="401"/>
                  </a:lnTo>
                  <a:lnTo>
                    <a:pt x="144" y="401"/>
                  </a:lnTo>
                  <a:lnTo>
                    <a:pt x="158" y="400"/>
                  </a:lnTo>
                  <a:lnTo>
                    <a:pt x="170" y="397"/>
                  </a:lnTo>
                  <a:lnTo>
                    <a:pt x="182" y="391"/>
                  </a:lnTo>
                  <a:lnTo>
                    <a:pt x="190" y="383"/>
                  </a:lnTo>
                  <a:lnTo>
                    <a:pt x="190" y="383"/>
                  </a:lnTo>
                  <a:lnTo>
                    <a:pt x="198" y="373"/>
                  </a:lnTo>
                  <a:lnTo>
                    <a:pt x="202" y="362"/>
                  </a:lnTo>
                  <a:lnTo>
                    <a:pt x="207" y="352"/>
                  </a:lnTo>
                  <a:lnTo>
                    <a:pt x="209" y="341"/>
                  </a:lnTo>
                  <a:lnTo>
                    <a:pt x="211" y="323"/>
                  </a:lnTo>
                  <a:lnTo>
                    <a:pt x="211" y="313"/>
                  </a:lnTo>
                  <a:lnTo>
                    <a:pt x="211" y="218"/>
                  </a:lnTo>
                  <a:lnTo>
                    <a:pt x="240" y="189"/>
                  </a:lnTo>
                  <a:lnTo>
                    <a:pt x="288" y="236"/>
                  </a:lnTo>
                  <a:lnTo>
                    <a:pt x="337" y="189"/>
                  </a:lnTo>
                  <a:lnTo>
                    <a:pt x="381" y="233"/>
                  </a:lnTo>
                  <a:lnTo>
                    <a:pt x="381" y="233"/>
                  </a:lnTo>
                  <a:lnTo>
                    <a:pt x="384" y="217"/>
                  </a:lnTo>
                  <a:lnTo>
                    <a:pt x="384" y="198"/>
                  </a:lnTo>
                  <a:lnTo>
                    <a:pt x="384" y="198"/>
                  </a:lnTo>
                  <a:lnTo>
                    <a:pt x="384" y="189"/>
                  </a:lnTo>
                  <a:lnTo>
                    <a:pt x="383" y="179"/>
                  </a:lnTo>
                  <a:lnTo>
                    <a:pt x="380" y="166"/>
                  </a:lnTo>
                  <a:lnTo>
                    <a:pt x="376" y="154"/>
                  </a:lnTo>
                  <a:lnTo>
                    <a:pt x="370" y="141"/>
                  </a:lnTo>
                  <a:lnTo>
                    <a:pt x="363" y="127"/>
                  </a:lnTo>
                  <a:lnTo>
                    <a:pt x="355" y="115"/>
                  </a:lnTo>
                  <a:lnTo>
                    <a:pt x="345" y="101"/>
                  </a:lnTo>
                  <a:lnTo>
                    <a:pt x="334" y="88"/>
                  </a:lnTo>
                  <a:lnTo>
                    <a:pt x="321" y="77"/>
                  </a:lnTo>
                  <a:lnTo>
                    <a:pt x="306" y="66"/>
                  </a:lnTo>
                  <a:lnTo>
                    <a:pt x="290" y="56"/>
                  </a:lnTo>
                  <a:lnTo>
                    <a:pt x="272" y="48"/>
                  </a:lnTo>
                  <a:lnTo>
                    <a:pt x="251" y="41"/>
                  </a:lnTo>
                  <a:lnTo>
                    <a:pt x="230" y="36"/>
                  </a:lnTo>
                  <a:lnTo>
                    <a:pt x="205" y="34"/>
                  </a:lnTo>
                  <a:lnTo>
                    <a:pt x="205" y="14"/>
                  </a:lnTo>
                  <a:lnTo>
                    <a:pt x="205" y="14"/>
                  </a:lnTo>
                  <a:lnTo>
                    <a:pt x="205" y="8"/>
                  </a:lnTo>
                  <a:lnTo>
                    <a:pt x="202" y="4"/>
                  </a:lnTo>
                  <a:lnTo>
                    <a:pt x="198" y="1"/>
                  </a:lnTo>
                  <a:lnTo>
                    <a:pt x="193" y="0"/>
                  </a:lnTo>
                  <a:lnTo>
                    <a:pt x="193" y="0"/>
                  </a:lnTo>
                  <a:lnTo>
                    <a:pt x="187" y="1"/>
                  </a:lnTo>
                  <a:lnTo>
                    <a:pt x="183" y="4"/>
                  </a:lnTo>
                  <a:lnTo>
                    <a:pt x="180" y="8"/>
                  </a:lnTo>
                  <a:lnTo>
                    <a:pt x="179" y="14"/>
                  </a:lnTo>
                  <a:lnTo>
                    <a:pt x="179" y="34"/>
                  </a:lnTo>
                  <a:lnTo>
                    <a:pt x="179" y="34"/>
                  </a:lnTo>
                  <a:lnTo>
                    <a:pt x="155" y="36"/>
                  </a:lnTo>
                  <a:lnTo>
                    <a:pt x="133" y="41"/>
                  </a:lnTo>
                  <a:lnTo>
                    <a:pt x="113" y="48"/>
                  </a:lnTo>
                  <a:lnTo>
                    <a:pt x="95" y="56"/>
                  </a:lnTo>
                  <a:lnTo>
                    <a:pt x="80" y="66"/>
                  </a:lnTo>
                  <a:lnTo>
                    <a:pt x="64" y="77"/>
                  </a:lnTo>
                  <a:lnTo>
                    <a:pt x="52" y="88"/>
                  </a:lnTo>
                  <a:lnTo>
                    <a:pt x="40" y="101"/>
                  </a:lnTo>
                  <a:lnTo>
                    <a:pt x="31" y="115"/>
                  </a:lnTo>
                  <a:lnTo>
                    <a:pt x="22" y="127"/>
                  </a:lnTo>
                  <a:lnTo>
                    <a:pt x="15" y="141"/>
                  </a:lnTo>
                  <a:lnTo>
                    <a:pt x="10" y="154"/>
                  </a:lnTo>
                  <a:lnTo>
                    <a:pt x="6" y="166"/>
                  </a:lnTo>
                  <a:lnTo>
                    <a:pt x="3" y="177"/>
                  </a:lnTo>
                  <a:lnTo>
                    <a:pt x="1" y="189"/>
                  </a:lnTo>
                  <a:lnTo>
                    <a:pt x="0" y="198"/>
                  </a:lnTo>
                  <a:lnTo>
                    <a:pt x="0" y="198"/>
                  </a:lnTo>
                  <a:lnTo>
                    <a:pt x="1" y="217"/>
                  </a:lnTo>
                  <a:lnTo>
                    <a:pt x="4" y="233"/>
                  </a:lnTo>
                  <a:lnTo>
                    <a:pt x="49" y="189"/>
                  </a:lnTo>
                  <a:lnTo>
                    <a:pt x="96" y="236"/>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617918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left)">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xEl>
                                              <p:pRg st="0" end="0"/>
                                            </p:txEl>
                                          </p:spTgt>
                                        </p:tgtEl>
                                        <p:attrNameLst>
                                          <p:attrName>style.visibility</p:attrName>
                                        </p:attrNameLst>
                                      </p:cBhvr>
                                      <p:to>
                                        <p:strVal val="visible"/>
                                      </p:to>
                                    </p:set>
                                    <p:animEffect transition="in" filter="fade">
                                      <p:cBhvr>
                                        <p:cTn id="10" dur="500"/>
                                        <p:tgtEl>
                                          <p:spTgt spid="20">
                                            <p:txEl>
                                              <p:pRg st="0" end="0"/>
                                            </p:txEl>
                                          </p:spTgt>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500"/>
                                        <p:tgtEl>
                                          <p:spTgt spid="6"/>
                                        </p:tgtEl>
                                      </p:cBhvr>
                                    </p:animEffect>
                                  </p:childTnLst>
                                </p:cTn>
                              </p:par>
                              <p:par>
                                <p:cTn id="15" presetID="10"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10" presetClass="entr" presetSubtype="0" fill="hold" nodeType="with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fade">
                                      <p:cBhvr>
                                        <p:cTn id="20" dur="500"/>
                                        <p:tgtEl>
                                          <p:spTgt spid="3"/>
                                        </p:tgtEl>
                                      </p:cBhvr>
                                    </p:animEffect>
                                  </p:childTnLst>
                                </p:cTn>
                              </p:par>
                              <p:par>
                                <p:cTn id="21" presetID="10" presetClass="entr" presetSubtype="0" fill="hold" nodeType="with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fade">
                                      <p:cBhvr>
                                        <p:cTn id="23" dur="500"/>
                                        <p:tgtEl>
                                          <p:spTgt spid="2"/>
                                        </p:tgtEl>
                                      </p:cBhvr>
                                    </p:animEffect>
                                  </p:childTnLst>
                                </p:cTn>
                              </p:par>
                            </p:childTnLst>
                          </p:cTn>
                        </p:par>
                        <p:par>
                          <p:cTn id="24" fill="hold">
                            <p:stCondLst>
                              <p:cond delay="1000"/>
                            </p:stCondLst>
                            <p:childTnLst>
                              <p:par>
                                <p:cTn id="25" presetID="22" presetClass="entr" presetSubtype="8" fill="hold" grpId="0" nodeType="afterEffect">
                                  <p:stCondLst>
                                    <p:cond delay="0"/>
                                  </p:stCondLst>
                                  <p:childTnLst>
                                    <p:set>
                                      <p:cBhvr>
                                        <p:cTn id="26" dur="1" fill="hold">
                                          <p:stCondLst>
                                            <p:cond delay="0"/>
                                          </p:stCondLst>
                                        </p:cTn>
                                        <p:tgtEl>
                                          <p:spTgt spid="15">
                                            <p:txEl>
                                              <p:pRg st="0" end="0"/>
                                            </p:txEl>
                                          </p:spTgt>
                                        </p:tgtEl>
                                        <p:attrNameLst>
                                          <p:attrName>style.visibility</p:attrName>
                                        </p:attrNameLst>
                                      </p:cBhvr>
                                      <p:to>
                                        <p:strVal val="visible"/>
                                      </p:to>
                                    </p:set>
                                    <p:animEffect transition="in" filter="wipe(left)">
                                      <p:cBhvr>
                                        <p:cTn id="27" dur="500"/>
                                        <p:tgtEl>
                                          <p:spTgt spid="15">
                                            <p:txEl>
                                              <p:pRg st="0" end="0"/>
                                            </p:txEl>
                                          </p:spTgt>
                                        </p:tgtEl>
                                      </p:cBhvr>
                                    </p:animEffect>
                                  </p:childTnLst>
                                </p:cTn>
                              </p:par>
                              <p:par>
                                <p:cTn id="28" presetID="22" presetClass="entr" presetSubtype="8" fill="hold" grpId="0" nodeType="withEffect">
                                  <p:stCondLst>
                                    <p:cond delay="0"/>
                                  </p:stCondLst>
                                  <p:childTnLst>
                                    <p:set>
                                      <p:cBhvr>
                                        <p:cTn id="29" dur="1" fill="hold">
                                          <p:stCondLst>
                                            <p:cond delay="0"/>
                                          </p:stCondLst>
                                        </p:cTn>
                                        <p:tgtEl>
                                          <p:spTgt spid="17">
                                            <p:txEl>
                                              <p:pRg st="0" end="0"/>
                                            </p:txEl>
                                          </p:spTgt>
                                        </p:tgtEl>
                                        <p:attrNameLst>
                                          <p:attrName>style.visibility</p:attrName>
                                        </p:attrNameLst>
                                      </p:cBhvr>
                                      <p:to>
                                        <p:strVal val="visible"/>
                                      </p:to>
                                    </p:set>
                                    <p:animEffect transition="in" filter="wipe(left)">
                                      <p:cBhvr>
                                        <p:cTn id="30" dur="500"/>
                                        <p:tgtEl>
                                          <p:spTgt spid="17">
                                            <p:txEl>
                                              <p:pRg st="0" end="0"/>
                                            </p:txEl>
                                          </p:spTgt>
                                        </p:tgtEl>
                                      </p:cBhvr>
                                    </p:animEffect>
                                  </p:childTnLst>
                                </p:cTn>
                              </p:par>
                              <p:par>
                                <p:cTn id="31" presetID="22" presetClass="entr" presetSubtype="8" fill="hold" grpId="0" nodeType="withEffect">
                                  <p:stCondLst>
                                    <p:cond delay="0"/>
                                  </p:stCondLst>
                                  <p:childTnLst>
                                    <p:set>
                                      <p:cBhvr>
                                        <p:cTn id="32" dur="1" fill="hold">
                                          <p:stCondLst>
                                            <p:cond delay="0"/>
                                          </p:stCondLst>
                                        </p:cTn>
                                        <p:tgtEl>
                                          <p:spTgt spid="23">
                                            <p:txEl>
                                              <p:pRg st="0" end="0"/>
                                            </p:txEl>
                                          </p:spTgt>
                                        </p:tgtEl>
                                        <p:attrNameLst>
                                          <p:attrName>style.visibility</p:attrName>
                                        </p:attrNameLst>
                                      </p:cBhvr>
                                      <p:to>
                                        <p:strVal val="visible"/>
                                      </p:to>
                                    </p:set>
                                    <p:animEffect transition="in" filter="wipe(left)">
                                      <p:cBhvr>
                                        <p:cTn id="33" dur="500"/>
                                        <p:tgtEl>
                                          <p:spTgt spid="23">
                                            <p:txEl>
                                              <p:pRg st="0" end="0"/>
                                            </p:txEl>
                                          </p:spTgt>
                                        </p:tgtEl>
                                      </p:cBhvr>
                                    </p:animEffect>
                                  </p:childTnLst>
                                </p:cTn>
                              </p:par>
                              <p:par>
                                <p:cTn id="34" presetID="22" presetClass="entr" presetSubtype="8" fill="hold" grpId="0" nodeType="withEffect">
                                  <p:stCondLst>
                                    <p:cond delay="0"/>
                                  </p:stCondLst>
                                  <p:childTnLst>
                                    <p:set>
                                      <p:cBhvr>
                                        <p:cTn id="35" dur="1" fill="hold">
                                          <p:stCondLst>
                                            <p:cond delay="0"/>
                                          </p:stCondLst>
                                        </p:cTn>
                                        <p:tgtEl>
                                          <p:spTgt spid="25">
                                            <p:txEl>
                                              <p:pRg st="0" end="0"/>
                                            </p:txEl>
                                          </p:spTgt>
                                        </p:tgtEl>
                                        <p:attrNameLst>
                                          <p:attrName>style.visibility</p:attrName>
                                        </p:attrNameLst>
                                      </p:cBhvr>
                                      <p:to>
                                        <p:strVal val="visible"/>
                                      </p:to>
                                    </p:set>
                                    <p:animEffect transition="in" filter="wipe(left)">
                                      <p:cBhvr>
                                        <p:cTn id="36" dur="500"/>
                                        <p:tgtEl>
                                          <p:spTgt spid="25">
                                            <p:txEl>
                                              <p:pRg st="0" end="0"/>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4">
                                            <p:txEl>
                                              <p:pRg st="0" end="0"/>
                                            </p:txEl>
                                          </p:spTgt>
                                        </p:tgtEl>
                                        <p:attrNameLst>
                                          <p:attrName>style.visibility</p:attrName>
                                        </p:attrNameLst>
                                      </p:cBhvr>
                                      <p:to>
                                        <p:strVal val="visible"/>
                                      </p:to>
                                    </p:set>
                                    <p:animEffect transition="in" filter="fade">
                                      <p:cBhvr>
                                        <p:cTn id="39" dur="500"/>
                                        <p:tgtEl>
                                          <p:spTgt spid="4">
                                            <p:txEl>
                                              <p:pRg st="0" end="0"/>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6">
                                            <p:txEl>
                                              <p:pRg st="0" end="0"/>
                                            </p:txEl>
                                          </p:spTgt>
                                        </p:tgtEl>
                                        <p:attrNameLst>
                                          <p:attrName>style.visibility</p:attrName>
                                        </p:attrNameLst>
                                      </p:cBhvr>
                                      <p:to>
                                        <p:strVal val="visible"/>
                                      </p:to>
                                    </p:set>
                                    <p:animEffect transition="in" filter="fade">
                                      <p:cBhvr>
                                        <p:cTn id="42" dur="500"/>
                                        <p:tgtEl>
                                          <p:spTgt spid="16">
                                            <p:txEl>
                                              <p:pRg st="0" end="0"/>
                                            </p:txEl>
                                          </p:spTgt>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2">
                                            <p:txEl>
                                              <p:pRg st="0" end="0"/>
                                            </p:txEl>
                                          </p:spTgt>
                                        </p:tgtEl>
                                        <p:attrNameLst>
                                          <p:attrName>style.visibility</p:attrName>
                                        </p:attrNameLst>
                                      </p:cBhvr>
                                      <p:to>
                                        <p:strVal val="visible"/>
                                      </p:to>
                                    </p:set>
                                    <p:animEffect transition="in" filter="fade">
                                      <p:cBhvr>
                                        <p:cTn id="45" dur="500"/>
                                        <p:tgtEl>
                                          <p:spTgt spid="22">
                                            <p:txEl>
                                              <p:pRg st="0" end="0"/>
                                            </p:txEl>
                                          </p:spTgt>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4">
                                            <p:txEl>
                                              <p:pRg st="0" end="0"/>
                                            </p:txEl>
                                          </p:spTgt>
                                        </p:tgtEl>
                                        <p:attrNameLst>
                                          <p:attrName>style.visibility</p:attrName>
                                        </p:attrNameLst>
                                      </p:cBhvr>
                                      <p:to>
                                        <p:strVal val="visible"/>
                                      </p:to>
                                    </p:set>
                                    <p:animEffect transition="in" filter="fade">
                                      <p:cBhvr>
                                        <p:cTn id="48" dur="500"/>
                                        <p:tgtEl>
                                          <p:spTgt spid="2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tmplLst>
          <p:tmpl lvl="1">
            <p:tnLst>
              <p:par>
                <p:cTn presetID="10"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Lst>
      </p:bldP>
      <p:bldP spid="15" grpId="0" build="p">
        <p:tmplLst>
          <p:tmpl lvl="1">
            <p:tnLst>
              <p:par>
                <p:cTn presetID="22" presetClass="entr" presetSubtype="8"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wipe(left)">
                      <p:cBhvr>
                        <p:cTn dur="500"/>
                        <p:tgtEl>
                          <p:spTgt spid="15"/>
                        </p:tgtEl>
                      </p:cBhvr>
                    </p:animEffect>
                  </p:childTnLst>
                </p:cTn>
              </p:par>
            </p:tnLst>
          </p:tmpl>
        </p:tmplLst>
      </p:bldP>
      <p:bldP spid="16" grpId="0" build="p">
        <p:tmplLst>
          <p:tmpl lvl="1">
            <p:tnLst>
              <p:par>
                <p:cTn presetID="10" presetClass="entr" presetSubtype="0" fill="hold" nodeType="with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P spid="17" grpId="0" build="p">
        <p:tmplLst>
          <p:tmpl lvl="1">
            <p:tnLst>
              <p:par>
                <p:cTn presetID="22" presetClass="entr" presetSubtype="8"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wipe(left)">
                      <p:cBhvr>
                        <p:cTn dur="500"/>
                        <p:tgtEl>
                          <p:spTgt spid="17"/>
                        </p:tgtEl>
                      </p:cBhvr>
                    </p:animEffect>
                  </p:childTnLst>
                </p:cTn>
              </p:par>
            </p:tnLst>
          </p:tmpl>
        </p:tmplLst>
      </p:bldP>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3" grpId="0" build="p">
        <p:tmplLst>
          <p:tmpl lvl="1">
            <p:tnLst>
              <p:par>
                <p:cTn presetID="22" presetClass="entr" presetSubtype="8" fill="hold" nodeType="with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wipe(left)">
                      <p:cBhvr>
                        <p:cTn dur="500"/>
                        <p:tgtEl>
                          <p:spTgt spid="23"/>
                        </p:tgtEl>
                      </p:cBhvr>
                    </p:animEffect>
                  </p:childTnLst>
                </p:cTn>
              </p:par>
            </p:tnLst>
          </p:tmpl>
        </p:tmplLst>
      </p:bldP>
      <p:bldP spid="24" grpId="0" build="p">
        <p:tmplLst>
          <p:tmpl lvl="1">
            <p:tnLst>
              <p:par>
                <p:cTn presetID="10" presetClass="entr" presetSubtype="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5" grpId="0" build="p">
        <p:tmplLst>
          <p:tmpl lvl="1">
            <p:tnLst>
              <p:par>
                <p:cTn presetID="22" presetClass="entr" presetSubtype="8" fill="hold" nodeType="with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wipe(left)">
                      <p:cBhvr>
                        <p:cTn dur="500"/>
                        <p:tgtEl>
                          <p:spTgt spid="25"/>
                        </p:tgtEl>
                      </p:cBhvr>
                    </p:animEffect>
                  </p:childTnLst>
                </p:cTn>
              </p:par>
            </p:tnLst>
          </p:tmpl>
        </p:tmplLst>
      </p:bldP>
      <p:bldP spid="19" grpId="0"/>
      <p:bldP spid="20" grpId="0" build="p">
        <p:tmplLst>
          <p:tmpl lvl="1">
            <p:tnLst>
              <p:par>
                <p:cTn presetID="10" presetClass="entr" presetSubtype="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review">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533400" y="1123950"/>
            <a:ext cx="2971800" cy="1676400"/>
          </a:xfrm>
          <a:prstGeom prst="rect">
            <a:avLst/>
          </a:prstGeom>
          <a:ln w="38100">
            <a:solidFill>
              <a:schemeClr val="accent2">
                <a:lumMod val="75000"/>
              </a:schemeClr>
            </a:solidFill>
          </a:ln>
          <a:effectLst>
            <a:outerShdw blurRad="63500" sx="102000" sy="102000" algn="ctr" rotWithShape="0">
              <a:prstClr val="black">
                <a:alpha val="40000"/>
              </a:prstClr>
            </a:outerShdw>
          </a:effectLst>
        </p:spPr>
        <p:txBody>
          <a:bodyPr/>
          <a:lstStyle>
            <a:lvl1pPr marL="0" indent="0">
              <a:buNone/>
              <a:defRPr sz="1600">
                <a:solidFill>
                  <a:schemeClr val="bg1"/>
                </a:solidFill>
              </a:defRPr>
            </a:lvl1pPr>
          </a:lstStyle>
          <a:p>
            <a:endParaRPr lang="en-US" dirty="0"/>
          </a:p>
        </p:txBody>
      </p:sp>
      <p:sp>
        <p:nvSpPr>
          <p:cNvPr id="6" name="Text Placeholder 3"/>
          <p:cNvSpPr>
            <a:spLocks noGrp="1"/>
          </p:cNvSpPr>
          <p:nvPr>
            <p:ph type="body" sz="quarter" idx="12" hasCustomPrompt="1"/>
          </p:nvPr>
        </p:nvSpPr>
        <p:spPr>
          <a:xfrm>
            <a:off x="3657600" y="1114424"/>
            <a:ext cx="4953000" cy="3286125"/>
          </a:xfrm>
          <a:prstGeom prst="rect">
            <a:avLst/>
          </a:prstGeom>
        </p:spPr>
        <p:txBody>
          <a:bodyPr/>
          <a:lstStyle>
            <a:lvl1pPr marL="0" indent="0">
              <a:buNone/>
              <a:defRPr sz="1200" baseline="0">
                <a:solidFill>
                  <a:schemeClr val="tx1"/>
                </a:solidFill>
              </a:defRPr>
            </a:lvl1pPr>
          </a:lstStyle>
          <a:p>
            <a:pPr lvl="0"/>
            <a:r>
              <a:rPr lang="en-US" dirty="0" smtClean="0"/>
              <a:t>Edit Text</a:t>
            </a:r>
            <a:endParaRPr lang="en-US" dirty="0"/>
          </a:p>
        </p:txBody>
      </p:sp>
      <p:sp>
        <p:nvSpPr>
          <p:cNvPr id="7" name="Title 1"/>
          <p:cNvSpPr>
            <a:spLocks noGrp="1"/>
          </p:cNvSpPr>
          <p:nvPr>
            <p:ph type="ctrTitle" hasCustomPrompt="1"/>
          </p:nvPr>
        </p:nvSpPr>
        <p:spPr>
          <a:xfrm>
            <a:off x="521027" y="320186"/>
            <a:ext cx="8101946" cy="498964"/>
          </a:xfrm>
          <a:prstGeom prst="rect">
            <a:avLst/>
          </a:prstGeom>
        </p:spPr>
        <p:txBody>
          <a:bodyPr wrap="square" anchor="t" anchorCtr="0">
            <a:normAutofit/>
          </a:bodyPr>
          <a:lstStyle>
            <a:lvl1pPr algn="l">
              <a:lnSpc>
                <a:spcPct val="90000"/>
              </a:lnSpc>
              <a:defRPr sz="2800" b="1">
                <a:solidFill>
                  <a:schemeClr val="tx1">
                    <a:lumMod val="85000"/>
                    <a:lumOff val="15000"/>
                  </a:schemeClr>
                </a:solidFill>
                <a:latin typeface="Exo" pitchFamily="50" charset="0"/>
                <a:ea typeface="Gulim" pitchFamily="34" charset="-127"/>
              </a:defRPr>
            </a:lvl1pPr>
          </a:lstStyle>
          <a:p>
            <a:r>
              <a:rPr lang="en-US" dirty="0" smtClean="0"/>
              <a:t>TITLE</a:t>
            </a:r>
            <a:endParaRPr lang="en-US" dirty="0"/>
          </a:p>
        </p:txBody>
      </p:sp>
      <p:sp>
        <p:nvSpPr>
          <p:cNvPr id="8" name="Text Placeholder 10"/>
          <p:cNvSpPr>
            <a:spLocks noGrp="1"/>
          </p:cNvSpPr>
          <p:nvPr>
            <p:ph type="body" sz="quarter" idx="16" hasCustomPrompt="1"/>
          </p:nvPr>
        </p:nvSpPr>
        <p:spPr>
          <a:xfrm>
            <a:off x="521026" y="626410"/>
            <a:ext cx="8089573" cy="304800"/>
          </a:xfrm>
          <a:prstGeom prst="rect">
            <a:avLst/>
          </a:prstGeom>
        </p:spPr>
        <p:txBody>
          <a:bodyPr anchor="ctr">
            <a:normAutofit/>
          </a:bodyPr>
          <a:lstStyle>
            <a:lvl1pPr marL="0" indent="0">
              <a:lnSpc>
                <a:spcPct val="100000"/>
              </a:lnSpc>
              <a:spcBef>
                <a:spcPts val="600"/>
              </a:spcBef>
              <a:buNone/>
              <a:defRPr sz="1200" baseline="0">
                <a:solidFill>
                  <a:schemeClr val="tx1"/>
                </a:solidFill>
                <a:latin typeface="+mn-lt"/>
              </a:defRPr>
            </a:lvl1pPr>
          </a:lstStyle>
          <a:p>
            <a:pPr lvl="0"/>
            <a:r>
              <a:rPr lang="en-US" dirty="0" smtClean="0"/>
              <a:t>Edit text</a:t>
            </a:r>
            <a:endParaRPr lang="en-US" dirty="0"/>
          </a:p>
        </p:txBody>
      </p:sp>
    </p:spTree>
    <p:extLst>
      <p:ext uri="{BB962C8B-B14F-4D97-AF65-F5344CB8AC3E}">
        <p14:creationId xmlns:p14="http://schemas.microsoft.com/office/powerpoint/2010/main" val="1730384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xEl>
                                              <p:pRg st="0" end="0"/>
                                            </p:txEl>
                                          </p:spTgt>
                                        </p:tgtEl>
                                        <p:attrNameLst>
                                          <p:attrName>style.visibility</p:attrName>
                                        </p:attrNameLst>
                                      </p:cBhvr>
                                      <p:to>
                                        <p:strVal val="visible"/>
                                      </p:to>
                                    </p:set>
                                    <p:animEffect transition="in" filter="fade">
                                      <p:cBhvr>
                                        <p:cTn id="10" dur="500"/>
                                        <p:tgtEl>
                                          <p:spTgt spid="8">
                                            <p:txEl>
                                              <p:pRg st="0" end="0"/>
                                            </p:txEl>
                                          </p:spTgt>
                                        </p:tgtEl>
                                      </p:cBhvr>
                                    </p:animEffect>
                                  </p:childTnLst>
                                </p:cTn>
                              </p:par>
                            </p:childTnLst>
                          </p:cTn>
                        </p:par>
                        <p:par>
                          <p:cTn id="11" fill="hold">
                            <p:stCondLst>
                              <p:cond delay="500"/>
                            </p:stCondLst>
                            <p:childTnLst>
                              <p:par>
                                <p:cTn id="12" presetID="53" presetClass="entr" presetSubtype="16" fill="hold" grpId="0" nodeType="after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p:cTn id="14" dur="500" fill="hold"/>
                                        <p:tgtEl>
                                          <p:spTgt spid="5"/>
                                        </p:tgtEl>
                                        <p:attrNameLst>
                                          <p:attrName>ppt_w</p:attrName>
                                        </p:attrNameLst>
                                      </p:cBhvr>
                                      <p:tavLst>
                                        <p:tav tm="0">
                                          <p:val>
                                            <p:fltVal val="0"/>
                                          </p:val>
                                        </p:tav>
                                        <p:tav tm="100000">
                                          <p:val>
                                            <p:strVal val="#ppt_w"/>
                                          </p:val>
                                        </p:tav>
                                      </p:tavLst>
                                    </p:anim>
                                    <p:anim calcmode="lin" valueType="num">
                                      <p:cBhvr>
                                        <p:cTn id="15" dur="500" fill="hold"/>
                                        <p:tgtEl>
                                          <p:spTgt spid="5"/>
                                        </p:tgtEl>
                                        <p:attrNameLst>
                                          <p:attrName>ppt_h</p:attrName>
                                        </p:attrNameLst>
                                      </p:cBhvr>
                                      <p:tavLst>
                                        <p:tav tm="0">
                                          <p:val>
                                            <p:fltVal val="0"/>
                                          </p:val>
                                        </p:tav>
                                        <p:tav tm="100000">
                                          <p:val>
                                            <p:strVal val="#ppt_h"/>
                                          </p:val>
                                        </p:tav>
                                      </p:tavLst>
                                    </p:anim>
                                    <p:animEffect transition="in" filter="fade">
                                      <p:cBhvr>
                                        <p:cTn id="16" dur="500"/>
                                        <p:tgtEl>
                                          <p:spTgt spid="5"/>
                                        </p:tgtEl>
                                      </p:cBhvr>
                                    </p:animEffect>
                                  </p:childTnLst>
                                </p:cTn>
                              </p:par>
                            </p:childTnLst>
                          </p:cTn>
                        </p:par>
                        <p:par>
                          <p:cTn id="17" fill="hold">
                            <p:stCondLst>
                              <p:cond delay="1000"/>
                            </p:stCondLst>
                            <p:childTnLst>
                              <p:par>
                                <p:cTn id="18" presetID="10" presetClass="entr" presetSubtype="0" fill="hold" grpId="0" nodeType="afterEffect">
                                  <p:stCondLst>
                                    <p:cond delay="0"/>
                                  </p:stCondLst>
                                  <p:childTnLst>
                                    <p:set>
                                      <p:cBhvr>
                                        <p:cTn id="19" dur="1" fill="hold">
                                          <p:stCondLst>
                                            <p:cond delay="0"/>
                                          </p:stCondLst>
                                        </p:cTn>
                                        <p:tgtEl>
                                          <p:spTgt spid="6">
                                            <p:txEl>
                                              <p:pRg st="0" end="0"/>
                                            </p:txEl>
                                          </p:spTgt>
                                        </p:tgtEl>
                                        <p:attrNameLst>
                                          <p:attrName>style.visibility</p:attrName>
                                        </p:attrNameLst>
                                      </p:cBhvr>
                                      <p:to>
                                        <p:strVal val="visible"/>
                                      </p:to>
                                    </p:set>
                                    <p:animEffect transition="in" filter="fade">
                                      <p:cBhvr>
                                        <p:cTn id="20"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build="p">
        <p:tmplLst>
          <p:tmpl lvl="1">
            <p:tnLst>
              <p:par>
                <p:cTn presetID="10" presetClass="entr" presetSubtype="0"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P spid="7" grpId="0"/>
      <p:bldP spid="8" grpId="0" build="p">
        <p:tmplLst>
          <p:tmpl lvl="1">
            <p:tnLst>
              <p:par>
                <p:cTn presetID="10"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Lst>
      </p:bldP>
    </p:bld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gALLERY">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533400" y="1200150"/>
            <a:ext cx="1295400" cy="1295400"/>
          </a:xfrm>
          <a:prstGeom prst="ellipse">
            <a:avLst/>
          </a:prstGeom>
          <a:ln w="38100">
            <a:solidFill>
              <a:schemeClr val="accent2"/>
            </a:solidFill>
          </a:ln>
          <a:effectLst/>
        </p:spPr>
        <p:txBody>
          <a:bodyPr/>
          <a:lstStyle>
            <a:lvl1pPr marL="0" indent="0">
              <a:buNone/>
              <a:defRPr sz="1200">
                <a:solidFill>
                  <a:schemeClr val="bg1"/>
                </a:solidFill>
              </a:defRPr>
            </a:lvl1pPr>
          </a:lstStyle>
          <a:p>
            <a:endParaRPr lang="en-US" dirty="0"/>
          </a:p>
        </p:txBody>
      </p:sp>
      <p:sp>
        <p:nvSpPr>
          <p:cNvPr id="15" name="Title 1"/>
          <p:cNvSpPr>
            <a:spLocks noGrp="1"/>
          </p:cNvSpPr>
          <p:nvPr>
            <p:ph type="ctrTitle" hasCustomPrompt="1"/>
          </p:nvPr>
        </p:nvSpPr>
        <p:spPr>
          <a:xfrm>
            <a:off x="521027" y="320186"/>
            <a:ext cx="8101946" cy="498964"/>
          </a:xfrm>
          <a:prstGeom prst="rect">
            <a:avLst/>
          </a:prstGeom>
        </p:spPr>
        <p:txBody>
          <a:bodyPr wrap="square" anchor="t" anchorCtr="0">
            <a:normAutofit/>
          </a:bodyPr>
          <a:lstStyle>
            <a:lvl1pPr algn="l">
              <a:lnSpc>
                <a:spcPct val="90000"/>
              </a:lnSpc>
              <a:defRPr sz="2800" b="1">
                <a:solidFill>
                  <a:schemeClr val="tx1">
                    <a:lumMod val="85000"/>
                    <a:lumOff val="15000"/>
                  </a:schemeClr>
                </a:solidFill>
                <a:latin typeface="Exo" pitchFamily="50" charset="0"/>
                <a:ea typeface="Gulim" pitchFamily="34" charset="-127"/>
              </a:defRPr>
            </a:lvl1pPr>
          </a:lstStyle>
          <a:p>
            <a:r>
              <a:rPr lang="en-US" dirty="0" smtClean="0"/>
              <a:t>TITLE</a:t>
            </a:r>
            <a:endParaRPr lang="en-US" dirty="0"/>
          </a:p>
        </p:txBody>
      </p:sp>
      <p:sp>
        <p:nvSpPr>
          <p:cNvPr id="16" name="Text Placeholder 10"/>
          <p:cNvSpPr>
            <a:spLocks noGrp="1"/>
          </p:cNvSpPr>
          <p:nvPr>
            <p:ph type="body" sz="quarter" idx="22" hasCustomPrompt="1"/>
          </p:nvPr>
        </p:nvSpPr>
        <p:spPr>
          <a:xfrm>
            <a:off x="521026" y="626410"/>
            <a:ext cx="8089573" cy="304800"/>
          </a:xfrm>
          <a:prstGeom prst="rect">
            <a:avLst/>
          </a:prstGeom>
        </p:spPr>
        <p:txBody>
          <a:bodyPr anchor="ctr">
            <a:normAutofit/>
          </a:bodyPr>
          <a:lstStyle>
            <a:lvl1pPr marL="0" indent="0">
              <a:lnSpc>
                <a:spcPct val="100000"/>
              </a:lnSpc>
              <a:spcBef>
                <a:spcPts val="600"/>
              </a:spcBef>
              <a:buNone/>
              <a:defRPr sz="1200" baseline="0">
                <a:solidFill>
                  <a:schemeClr val="tx1"/>
                </a:solidFill>
                <a:latin typeface="+mn-lt"/>
              </a:defRPr>
            </a:lvl1pPr>
          </a:lstStyle>
          <a:p>
            <a:pPr lvl="0"/>
            <a:r>
              <a:rPr lang="en-US" dirty="0" smtClean="0"/>
              <a:t>Edit text</a:t>
            </a:r>
            <a:endParaRPr lang="en-US" dirty="0"/>
          </a:p>
        </p:txBody>
      </p:sp>
      <p:sp>
        <p:nvSpPr>
          <p:cNvPr id="17" name="Picture Placeholder 4"/>
          <p:cNvSpPr>
            <a:spLocks noGrp="1"/>
          </p:cNvSpPr>
          <p:nvPr>
            <p:ph type="pic" sz="quarter" idx="23"/>
          </p:nvPr>
        </p:nvSpPr>
        <p:spPr>
          <a:xfrm>
            <a:off x="533400" y="3105150"/>
            <a:ext cx="1295400" cy="1295400"/>
          </a:xfrm>
          <a:prstGeom prst="ellipse">
            <a:avLst/>
          </a:prstGeom>
          <a:ln w="38100">
            <a:solidFill>
              <a:schemeClr val="accent2"/>
            </a:solidFill>
          </a:ln>
          <a:effectLst/>
        </p:spPr>
        <p:txBody>
          <a:bodyPr/>
          <a:lstStyle>
            <a:lvl1pPr marL="0" indent="0">
              <a:buNone/>
              <a:defRPr sz="1200">
                <a:solidFill>
                  <a:schemeClr val="bg1"/>
                </a:solidFill>
              </a:defRPr>
            </a:lvl1pPr>
          </a:lstStyle>
          <a:p>
            <a:endParaRPr lang="en-US" dirty="0"/>
          </a:p>
        </p:txBody>
      </p:sp>
      <p:sp>
        <p:nvSpPr>
          <p:cNvPr id="20" name="Picture Placeholder 4"/>
          <p:cNvSpPr>
            <a:spLocks noGrp="1"/>
          </p:cNvSpPr>
          <p:nvPr>
            <p:ph type="pic" sz="quarter" idx="26"/>
          </p:nvPr>
        </p:nvSpPr>
        <p:spPr>
          <a:xfrm>
            <a:off x="4953000" y="1200150"/>
            <a:ext cx="1295400" cy="1295400"/>
          </a:xfrm>
          <a:prstGeom prst="ellipse">
            <a:avLst/>
          </a:prstGeom>
          <a:ln w="38100">
            <a:solidFill>
              <a:schemeClr val="accent2"/>
            </a:solidFill>
          </a:ln>
          <a:effectLst/>
        </p:spPr>
        <p:txBody>
          <a:bodyPr/>
          <a:lstStyle>
            <a:lvl1pPr marL="0" indent="0">
              <a:buNone/>
              <a:defRPr sz="1200">
                <a:solidFill>
                  <a:schemeClr val="bg1"/>
                </a:solidFill>
              </a:defRPr>
            </a:lvl1pPr>
          </a:lstStyle>
          <a:p>
            <a:endParaRPr lang="en-US" dirty="0"/>
          </a:p>
        </p:txBody>
      </p:sp>
      <p:sp>
        <p:nvSpPr>
          <p:cNvPr id="21" name="Picture Placeholder 4"/>
          <p:cNvSpPr>
            <a:spLocks noGrp="1"/>
          </p:cNvSpPr>
          <p:nvPr>
            <p:ph type="pic" sz="quarter" idx="27"/>
          </p:nvPr>
        </p:nvSpPr>
        <p:spPr>
          <a:xfrm>
            <a:off x="4953000" y="3105150"/>
            <a:ext cx="1295400" cy="1295400"/>
          </a:xfrm>
          <a:prstGeom prst="ellipse">
            <a:avLst/>
          </a:prstGeom>
          <a:ln w="38100">
            <a:solidFill>
              <a:schemeClr val="accent2"/>
            </a:solidFill>
          </a:ln>
          <a:effectLst/>
        </p:spPr>
        <p:txBody>
          <a:bodyPr/>
          <a:lstStyle>
            <a:lvl1pPr marL="0" indent="0">
              <a:buNone/>
              <a:defRPr sz="1200">
                <a:solidFill>
                  <a:schemeClr val="bg1"/>
                </a:solidFill>
              </a:defRPr>
            </a:lvl1pPr>
          </a:lstStyle>
          <a:p>
            <a:endParaRPr lang="en-US" dirty="0"/>
          </a:p>
        </p:txBody>
      </p:sp>
      <p:sp>
        <p:nvSpPr>
          <p:cNvPr id="26" name="Text Placeholder 3"/>
          <p:cNvSpPr>
            <a:spLocks noGrp="1"/>
          </p:cNvSpPr>
          <p:nvPr>
            <p:ph type="body" sz="quarter" idx="28" hasCustomPrompt="1"/>
          </p:nvPr>
        </p:nvSpPr>
        <p:spPr>
          <a:xfrm>
            <a:off x="1905000" y="1581150"/>
            <a:ext cx="2590800" cy="838200"/>
          </a:xfrm>
          <a:prstGeom prst="rect">
            <a:avLst/>
          </a:prstGeom>
        </p:spPr>
        <p:txBody>
          <a:bodyPr/>
          <a:lstStyle>
            <a:lvl1pPr marL="0" indent="0" algn="l">
              <a:buNone/>
              <a:defRPr sz="1200" baseline="0">
                <a:solidFill>
                  <a:schemeClr val="tx1"/>
                </a:solidFill>
              </a:defRPr>
            </a:lvl1pPr>
          </a:lstStyle>
          <a:p>
            <a:pPr lvl="0"/>
            <a:r>
              <a:rPr lang="en-US" dirty="0" smtClean="0"/>
              <a:t>Edit Text</a:t>
            </a:r>
            <a:endParaRPr lang="en-US" dirty="0"/>
          </a:p>
        </p:txBody>
      </p:sp>
      <p:sp>
        <p:nvSpPr>
          <p:cNvPr id="27" name="Text Placeholder 3"/>
          <p:cNvSpPr>
            <a:spLocks noGrp="1"/>
          </p:cNvSpPr>
          <p:nvPr>
            <p:ph type="body" sz="quarter" idx="29" hasCustomPrompt="1"/>
          </p:nvPr>
        </p:nvSpPr>
        <p:spPr>
          <a:xfrm>
            <a:off x="1905000" y="1352550"/>
            <a:ext cx="2590800" cy="304800"/>
          </a:xfrm>
          <a:prstGeom prst="rect">
            <a:avLst/>
          </a:prstGeom>
        </p:spPr>
        <p:txBody>
          <a:bodyPr anchor="ctr"/>
          <a:lstStyle>
            <a:lvl1pPr marL="0" indent="0" algn="l">
              <a:buNone/>
              <a:defRPr sz="1400" b="1" baseline="0">
                <a:solidFill>
                  <a:schemeClr val="accent2"/>
                </a:solidFill>
              </a:defRPr>
            </a:lvl1pPr>
          </a:lstStyle>
          <a:p>
            <a:pPr lvl="0"/>
            <a:r>
              <a:rPr lang="en-US" dirty="0" smtClean="0"/>
              <a:t>EDIT TEXT</a:t>
            </a:r>
            <a:endParaRPr lang="en-US" dirty="0"/>
          </a:p>
        </p:txBody>
      </p:sp>
      <p:sp>
        <p:nvSpPr>
          <p:cNvPr id="28" name="Text Placeholder 3"/>
          <p:cNvSpPr>
            <a:spLocks noGrp="1"/>
          </p:cNvSpPr>
          <p:nvPr>
            <p:ph type="body" sz="quarter" idx="30" hasCustomPrompt="1"/>
          </p:nvPr>
        </p:nvSpPr>
        <p:spPr>
          <a:xfrm>
            <a:off x="6324600" y="1581150"/>
            <a:ext cx="2590800" cy="838200"/>
          </a:xfrm>
          <a:prstGeom prst="rect">
            <a:avLst/>
          </a:prstGeom>
        </p:spPr>
        <p:txBody>
          <a:bodyPr/>
          <a:lstStyle>
            <a:lvl1pPr marL="0" indent="0" algn="l">
              <a:buNone/>
              <a:defRPr sz="1200" baseline="0">
                <a:solidFill>
                  <a:schemeClr val="tx1"/>
                </a:solidFill>
              </a:defRPr>
            </a:lvl1pPr>
          </a:lstStyle>
          <a:p>
            <a:pPr lvl="0"/>
            <a:r>
              <a:rPr lang="en-US" dirty="0" smtClean="0"/>
              <a:t>Edit Text</a:t>
            </a:r>
            <a:endParaRPr lang="en-US" dirty="0"/>
          </a:p>
        </p:txBody>
      </p:sp>
      <p:sp>
        <p:nvSpPr>
          <p:cNvPr id="29" name="Text Placeholder 3"/>
          <p:cNvSpPr>
            <a:spLocks noGrp="1"/>
          </p:cNvSpPr>
          <p:nvPr>
            <p:ph type="body" sz="quarter" idx="31" hasCustomPrompt="1"/>
          </p:nvPr>
        </p:nvSpPr>
        <p:spPr>
          <a:xfrm>
            <a:off x="6324600" y="1352550"/>
            <a:ext cx="2590800" cy="304800"/>
          </a:xfrm>
          <a:prstGeom prst="rect">
            <a:avLst/>
          </a:prstGeom>
        </p:spPr>
        <p:txBody>
          <a:bodyPr anchor="ctr"/>
          <a:lstStyle>
            <a:lvl1pPr marL="0" indent="0" algn="l">
              <a:buNone/>
              <a:defRPr sz="1400" b="1" baseline="0">
                <a:solidFill>
                  <a:schemeClr val="accent2"/>
                </a:solidFill>
              </a:defRPr>
            </a:lvl1pPr>
          </a:lstStyle>
          <a:p>
            <a:pPr lvl="0"/>
            <a:r>
              <a:rPr lang="en-US" dirty="0" smtClean="0"/>
              <a:t>EDIT TEXT</a:t>
            </a:r>
            <a:endParaRPr lang="en-US" dirty="0"/>
          </a:p>
        </p:txBody>
      </p:sp>
      <p:sp>
        <p:nvSpPr>
          <p:cNvPr id="30" name="Text Placeholder 3"/>
          <p:cNvSpPr>
            <a:spLocks noGrp="1"/>
          </p:cNvSpPr>
          <p:nvPr>
            <p:ph type="body" sz="quarter" idx="32" hasCustomPrompt="1"/>
          </p:nvPr>
        </p:nvSpPr>
        <p:spPr>
          <a:xfrm>
            <a:off x="1905000" y="3486150"/>
            <a:ext cx="2590800" cy="838200"/>
          </a:xfrm>
          <a:prstGeom prst="rect">
            <a:avLst/>
          </a:prstGeom>
        </p:spPr>
        <p:txBody>
          <a:bodyPr/>
          <a:lstStyle>
            <a:lvl1pPr marL="0" indent="0" algn="l">
              <a:buNone/>
              <a:defRPr sz="1200" baseline="0">
                <a:solidFill>
                  <a:schemeClr val="tx1"/>
                </a:solidFill>
              </a:defRPr>
            </a:lvl1pPr>
          </a:lstStyle>
          <a:p>
            <a:pPr lvl="0"/>
            <a:r>
              <a:rPr lang="en-US" dirty="0" smtClean="0"/>
              <a:t>Edit Text</a:t>
            </a:r>
            <a:endParaRPr lang="en-US" dirty="0"/>
          </a:p>
        </p:txBody>
      </p:sp>
      <p:sp>
        <p:nvSpPr>
          <p:cNvPr id="31" name="Text Placeholder 3"/>
          <p:cNvSpPr>
            <a:spLocks noGrp="1"/>
          </p:cNvSpPr>
          <p:nvPr>
            <p:ph type="body" sz="quarter" idx="33" hasCustomPrompt="1"/>
          </p:nvPr>
        </p:nvSpPr>
        <p:spPr>
          <a:xfrm>
            <a:off x="1905000" y="3257550"/>
            <a:ext cx="2590800" cy="304800"/>
          </a:xfrm>
          <a:prstGeom prst="rect">
            <a:avLst/>
          </a:prstGeom>
        </p:spPr>
        <p:txBody>
          <a:bodyPr anchor="ctr"/>
          <a:lstStyle>
            <a:lvl1pPr marL="0" indent="0" algn="l">
              <a:buNone/>
              <a:defRPr sz="1400" b="1" baseline="0">
                <a:solidFill>
                  <a:schemeClr val="accent2"/>
                </a:solidFill>
              </a:defRPr>
            </a:lvl1pPr>
          </a:lstStyle>
          <a:p>
            <a:pPr lvl="0"/>
            <a:r>
              <a:rPr lang="en-US" dirty="0" smtClean="0"/>
              <a:t>EDIT TEXT</a:t>
            </a:r>
            <a:endParaRPr lang="en-US" dirty="0"/>
          </a:p>
        </p:txBody>
      </p:sp>
      <p:sp>
        <p:nvSpPr>
          <p:cNvPr id="32" name="Text Placeholder 3"/>
          <p:cNvSpPr>
            <a:spLocks noGrp="1"/>
          </p:cNvSpPr>
          <p:nvPr>
            <p:ph type="body" sz="quarter" idx="34" hasCustomPrompt="1"/>
          </p:nvPr>
        </p:nvSpPr>
        <p:spPr>
          <a:xfrm>
            <a:off x="6324600" y="3486150"/>
            <a:ext cx="2590800" cy="838200"/>
          </a:xfrm>
          <a:prstGeom prst="rect">
            <a:avLst/>
          </a:prstGeom>
        </p:spPr>
        <p:txBody>
          <a:bodyPr/>
          <a:lstStyle>
            <a:lvl1pPr marL="0" indent="0" algn="l">
              <a:buNone/>
              <a:defRPr sz="1200" baseline="0">
                <a:solidFill>
                  <a:schemeClr val="tx1"/>
                </a:solidFill>
              </a:defRPr>
            </a:lvl1pPr>
          </a:lstStyle>
          <a:p>
            <a:pPr lvl="0"/>
            <a:r>
              <a:rPr lang="en-US" dirty="0" smtClean="0"/>
              <a:t>Edit Text</a:t>
            </a:r>
            <a:endParaRPr lang="en-US" dirty="0"/>
          </a:p>
        </p:txBody>
      </p:sp>
      <p:sp>
        <p:nvSpPr>
          <p:cNvPr id="33" name="Text Placeholder 3"/>
          <p:cNvSpPr>
            <a:spLocks noGrp="1"/>
          </p:cNvSpPr>
          <p:nvPr>
            <p:ph type="body" sz="quarter" idx="35" hasCustomPrompt="1"/>
          </p:nvPr>
        </p:nvSpPr>
        <p:spPr>
          <a:xfrm>
            <a:off x="6324600" y="3257550"/>
            <a:ext cx="2590800" cy="304800"/>
          </a:xfrm>
          <a:prstGeom prst="rect">
            <a:avLst/>
          </a:prstGeom>
        </p:spPr>
        <p:txBody>
          <a:bodyPr anchor="ctr"/>
          <a:lstStyle>
            <a:lvl1pPr marL="0" indent="0" algn="l">
              <a:buNone/>
              <a:defRPr sz="1400" b="1" baseline="0">
                <a:solidFill>
                  <a:schemeClr val="accent2"/>
                </a:solidFill>
              </a:defRPr>
            </a:lvl1pPr>
          </a:lstStyle>
          <a:p>
            <a:pPr lvl="0"/>
            <a:r>
              <a:rPr lang="en-US" dirty="0" smtClean="0"/>
              <a:t>EDIT TEXT</a:t>
            </a:r>
            <a:endParaRPr lang="en-US" dirty="0"/>
          </a:p>
        </p:txBody>
      </p:sp>
    </p:spTree>
    <p:extLst>
      <p:ext uri="{BB962C8B-B14F-4D97-AF65-F5344CB8AC3E}">
        <p14:creationId xmlns:p14="http://schemas.microsoft.com/office/powerpoint/2010/main" val="544897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500"/>
                                        <p:tgtEl>
                                          <p:spTgt spid="1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xEl>
                                              <p:pRg st="0" end="0"/>
                                            </p:txEl>
                                          </p:spTgt>
                                        </p:tgtEl>
                                        <p:attrNameLst>
                                          <p:attrName>style.visibility</p:attrName>
                                        </p:attrNameLst>
                                      </p:cBhvr>
                                      <p:to>
                                        <p:strVal val="visible"/>
                                      </p:to>
                                    </p:set>
                                    <p:animEffect transition="in" filter="fade">
                                      <p:cBhvr>
                                        <p:cTn id="10" dur="500"/>
                                        <p:tgtEl>
                                          <p:spTgt spid="16">
                                            <p:txEl>
                                              <p:pRg st="0" end="0"/>
                                            </p:txEl>
                                          </p:spTgt>
                                        </p:tgtEl>
                                      </p:cBhvr>
                                    </p:animEffect>
                                  </p:childTnLst>
                                </p:cTn>
                              </p:par>
                            </p:childTnLst>
                          </p:cTn>
                        </p:par>
                        <p:par>
                          <p:cTn id="11" fill="hold">
                            <p:stCondLst>
                              <p:cond delay="500"/>
                            </p:stCondLst>
                            <p:childTnLst>
                              <p:par>
                                <p:cTn id="12" presetID="53" presetClass="entr" presetSubtype="16" fill="hold" grpId="0" nodeType="after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p:cTn id="14" dur="500" fill="hold"/>
                                        <p:tgtEl>
                                          <p:spTgt spid="5"/>
                                        </p:tgtEl>
                                        <p:attrNameLst>
                                          <p:attrName>ppt_w</p:attrName>
                                        </p:attrNameLst>
                                      </p:cBhvr>
                                      <p:tavLst>
                                        <p:tav tm="0">
                                          <p:val>
                                            <p:fltVal val="0"/>
                                          </p:val>
                                        </p:tav>
                                        <p:tav tm="100000">
                                          <p:val>
                                            <p:strVal val="#ppt_w"/>
                                          </p:val>
                                        </p:tav>
                                      </p:tavLst>
                                    </p:anim>
                                    <p:anim calcmode="lin" valueType="num">
                                      <p:cBhvr>
                                        <p:cTn id="15" dur="500" fill="hold"/>
                                        <p:tgtEl>
                                          <p:spTgt spid="5"/>
                                        </p:tgtEl>
                                        <p:attrNameLst>
                                          <p:attrName>ppt_h</p:attrName>
                                        </p:attrNameLst>
                                      </p:cBhvr>
                                      <p:tavLst>
                                        <p:tav tm="0">
                                          <p:val>
                                            <p:fltVal val="0"/>
                                          </p:val>
                                        </p:tav>
                                        <p:tav tm="100000">
                                          <p:val>
                                            <p:strVal val="#ppt_h"/>
                                          </p:val>
                                        </p:tav>
                                      </p:tavLst>
                                    </p:anim>
                                    <p:animEffect transition="in" filter="fade">
                                      <p:cBhvr>
                                        <p:cTn id="16" dur="500"/>
                                        <p:tgtEl>
                                          <p:spTgt spid="5"/>
                                        </p:tgtEl>
                                      </p:cBhvr>
                                    </p:animEffect>
                                  </p:childTnLst>
                                </p:cTn>
                              </p:par>
                              <p:par>
                                <p:cTn id="17" presetID="53" presetClass="entr" presetSubtype="16"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anim calcmode="lin" valueType="num">
                                      <p:cBhvr>
                                        <p:cTn id="19" dur="500" fill="hold"/>
                                        <p:tgtEl>
                                          <p:spTgt spid="20"/>
                                        </p:tgtEl>
                                        <p:attrNameLst>
                                          <p:attrName>ppt_w</p:attrName>
                                        </p:attrNameLst>
                                      </p:cBhvr>
                                      <p:tavLst>
                                        <p:tav tm="0">
                                          <p:val>
                                            <p:fltVal val="0"/>
                                          </p:val>
                                        </p:tav>
                                        <p:tav tm="100000">
                                          <p:val>
                                            <p:strVal val="#ppt_w"/>
                                          </p:val>
                                        </p:tav>
                                      </p:tavLst>
                                    </p:anim>
                                    <p:anim calcmode="lin" valueType="num">
                                      <p:cBhvr>
                                        <p:cTn id="20" dur="500" fill="hold"/>
                                        <p:tgtEl>
                                          <p:spTgt spid="20"/>
                                        </p:tgtEl>
                                        <p:attrNameLst>
                                          <p:attrName>ppt_h</p:attrName>
                                        </p:attrNameLst>
                                      </p:cBhvr>
                                      <p:tavLst>
                                        <p:tav tm="0">
                                          <p:val>
                                            <p:fltVal val="0"/>
                                          </p:val>
                                        </p:tav>
                                        <p:tav tm="100000">
                                          <p:val>
                                            <p:strVal val="#ppt_h"/>
                                          </p:val>
                                        </p:tav>
                                      </p:tavLst>
                                    </p:anim>
                                    <p:animEffect transition="in" filter="fade">
                                      <p:cBhvr>
                                        <p:cTn id="21" dur="500"/>
                                        <p:tgtEl>
                                          <p:spTgt spid="20"/>
                                        </p:tgtEl>
                                      </p:cBhvr>
                                    </p:animEffect>
                                  </p:childTnLst>
                                </p:cTn>
                              </p:par>
                              <p:par>
                                <p:cTn id="22" presetID="53" presetClass="entr" presetSubtype="16" fill="hold" grpId="0" nodeType="withEffect">
                                  <p:stCondLst>
                                    <p:cond delay="0"/>
                                  </p:stCondLst>
                                  <p:childTnLst>
                                    <p:set>
                                      <p:cBhvr>
                                        <p:cTn id="23" dur="1" fill="hold">
                                          <p:stCondLst>
                                            <p:cond delay="0"/>
                                          </p:stCondLst>
                                        </p:cTn>
                                        <p:tgtEl>
                                          <p:spTgt spid="17"/>
                                        </p:tgtEl>
                                        <p:attrNameLst>
                                          <p:attrName>style.visibility</p:attrName>
                                        </p:attrNameLst>
                                      </p:cBhvr>
                                      <p:to>
                                        <p:strVal val="visible"/>
                                      </p:to>
                                    </p:set>
                                    <p:anim calcmode="lin" valueType="num">
                                      <p:cBhvr>
                                        <p:cTn id="24" dur="500" fill="hold"/>
                                        <p:tgtEl>
                                          <p:spTgt spid="17"/>
                                        </p:tgtEl>
                                        <p:attrNameLst>
                                          <p:attrName>ppt_w</p:attrName>
                                        </p:attrNameLst>
                                      </p:cBhvr>
                                      <p:tavLst>
                                        <p:tav tm="0">
                                          <p:val>
                                            <p:fltVal val="0"/>
                                          </p:val>
                                        </p:tav>
                                        <p:tav tm="100000">
                                          <p:val>
                                            <p:strVal val="#ppt_w"/>
                                          </p:val>
                                        </p:tav>
                                      </p:tavLst>
                                    </p:anim>
                                    <p:anim calcmode="lin" valueType="num">
                                      <p:cBhvr>
                                        <p:cTn id="25" dur="500" fill="hold"/>
                                        <p:tgtEl>
                                          <p:spTgt spid="17"/>
                                        </p:tgtEl>
                                        <p:attrNameLst>
                                          <p:attrName>ppt_h</p:attrName>
                                        </p:attrNameLst>
                                      </p:cBhvr>
                                      <p:tavLst>
                                        <p:tav tm="0">
                                          <p:val>
                                            <p:fltVal val="0"/>
                                          </p:val>
                                        </p:tav>
                                        <p:tav tm="100000">
                                          <p:val>
                                            <p:strVal val="#ppt_h"/>
                                          </p:val>
                                        </p:tav>
                                      </p:tavLst>
                                    </p:anim>
                                    <p:animEffect transition="in" filter="fade">
                                      <p:cBhvr>
                                        <p:cTn id="26" dur="500"/>
                                        <p:tgtEl>
                                          <p:spTgt spid="17"/>
                                        </p:tgtEl>
                                      </p:cBhvr>
                                    </p:animEffect>
                                  </p:childTnLst>
                                </p:cTn>
                              </p:par>
                              <p:par>
                                <p:cTn id="27" presetID="53" presetClass="entr" presetSubtype="16" fill="hold" grpId="0" nodeType="withEffect">
                                  <p:stCondLst>
                                    <p:cond delay="0"/>
                                  </p:stCondLst>
                                  <p:childTnLst>
                                    <p:set>
                                      <p:cBhvr>
                                        <p:cTn id="28" dur="1" fill="hold">
                                          <p:stCondLst>
                                            <p:cond delay="0"/>
                                          </p:stCondLst>
                                        </p:cTn>
                                        <p:tgtEl>
                                          <p:spTgt spid="21"/>
                                        </p:tgtEl>
                                        <p:attrNameLst>
                                          <p:attrName>style.visibility</p:attrName>
                                        </p:attrNameLst>
                                      </p:cBhvr>
                                      <p:to>
                                        <p:strVal val="visible"/>
                                      </p:to>
                                    </p:set>
                                    <p:anim calcmode="lin" valueType="num">
                                      <p:cBhvr>
                                        <p:cTn id="29" dur="500" fill="hold"/>
                                        <p:tgtEl>
                                          <p:spTgt spid="21"/>
                                        </p:tgtEl>
                                        <p:attrNameLst>
                                          <p:attrName>ppt_w</p:attrName>
                                        </p:attrNameLst>
                                      </p:cBhvr>
                                      <p:tavLst>
                                        <p:tav tm="0">
                                          <p:val>
                                            <p:fltVal val="0"/>
                                          </p:val>
                                        </p:tav>
                                        <p:tav tm="100000">
                                          <p:val>
                                            <p:strVal val="#ppt_w"/>
                                          </p:val>
                                        </p:tav>
                                      </p:tavLst>
                                    </p:anim>
                                    <p:anim calcmode="lin" valueType="num">
                                      <p:cBhvr>
                                        <p:cTn id="30" dur="500" fill="hold"/>
                                        <p:tgtEl>
                                          <p:spTgt spid="21"/>
                                        </p:tgtEl>
                                        <p:attrNameLst>
                                          <p:attrName>ppt_h</p:attrName>
                                        </p:attrNameLst>
                                      </p:cBhvr>
                                      <p:tavLst>
                                        <p:tav tm="0">
                                          <p:val>
                                            <p:fltVal val="0"/>
                                          </p:val>
                                        </p:tav>
                                        <p:tav tm="100000">
                                          <p:val>
                                            <p:strVal val="#ppt_h"/>
                                          </p:val>
                                        </p:tav>
                                      </p:tavLst>
                                    </p:anim>
                                    <p:animEffect transition="in" filter="fade">
                                      <p:cBhvr>
                                        <p:cTn id="31" dur="500"/>
                                        <p:tgtEl>
                                          <p:spTgt spid="21"/>
                                        </p:tgtEl>
                                      </p:cBhvr>
                                    </p:animEffect>
                                  </p:childTnLst>
                                </p:cTn>
                              </p:par>
                              <p:par>
                                <p:cTn id="32" presetID="22" presetClass="entr" presetSubtype="8" fill="hold" grpId="0" nodeType="withEffect">
                                  <p:stCondLst>
                                    <p:cond delay="0"/>
                                  </p:stCondLst>
                                  <p:childTnLst>
                                    <p:set>
                                      <p:cBhvr>
                                        <p:cTn id="33" dur="1" fill="hold">
                                          <p:stCondLst>
                                            <p:cond delay="0"/>
                                          </p:stCondLst>
                                        </p:cTn>
                                        <p:tgtEl>
                                          <p:spTgt spid="27">
                                            <p:txEl>
                                              <p:pRg st="0" end="0"/>
                                            </p:txEl>
                                          </p:spTgt>
                                        </p:tgtEl>
                                        <p:attrNameLst>
                                          <p:attrName>style.visibility</p:attrName>
                                        </p:attrNameLst>
                                      </p:cBhvr>
                                      <p:to>
                                        <p:strVal val="visible"/>
                                      </p:to>
                                    </p:set>
                                    <p:animEffect transition="in" filter="wipe(left)">
                                      <p:cBhvr>
                                        <p:cTn id="34" dur="500"/>
                                        <p:tgtEl>
                                          <p:spTgt spid="27">
                                            <p:txEl>
                                              <p:pRg st="0" end="0"/>
                                            </p:txEl>
                                          </p:spTgt>
                                        </p:tgtEl>
                                      </p:cBhvr>
                                    </p:animEffect>
                                  </p:childTnLst>
                                </p:cTn>
                              </p:par>
                              <p:par>
                                <p:cTn id="35" presetID="22" presetClass="entr" presetSubtype="8" fill="hold" grpId="0" nodeType="withEffect">
                                  <p:stCondLst>
                                    <p:cond delay="0"/>
                                  </p:stCondLst>
                                  <p:childTnLst>
                                    <p:set>
                                      <p:cBhvr>
                                        <p:cTn id="36" dur="1" fill="hold">
                                          <p:stCondLst>
                                            <p:cond delay="0"/>
                                          </p:stCondLst>
                                        </p:cTn>
                                        <p:tgtEl>
                                          <p:spTgt spid="29">
                                            <p:txEl>
                                              <p:pRg st="0" end="0"/>
                                            </p:txEl>
                                          </p:spTgt>
                                        </p:tgtEl>
                                        <p:attrNameLst>
                                          <p:attrName>style.visibility</p:attrName>
                                        </p:attrNameLst>
                                      </p:cBhvr>
                                      <p:to>
                                        <p:strVal val="visible"/>
                                      </p:to>
                                    </p:set>
                                    <p:animEffect transition="in" filter="wipe(left)">
                                      <p:cBhvr>
                                        <p:cTn id="37" dur="500"/>
                                        <p:tgtEl>
                                          <p:spTgt spid="29">
                                            <p:txEl>
                                              <p:pRg st="0" end="0"/>
                                            </p:txEl>
                                          </p:spTgt>
                                        </p:tgtEl>
                                      </p:cBhvr>
                                    </p:animEffect>
                                  </p:childTnLst>
                                </p:cTn>
                              </p:par>
                              <p:par>
                                <p:cTn id="38" presetID="22" presetClass="entr" presetSubtype="8" fill="hold" grpId="0" nodeType="withEffect">
                                  <p:stCondLst>
                                    <p:cond delay="0"/>
                                  </p:stCondLst>
                                  <p:childTnLst>
                                    <p:set>
                                      <p:cBhvr>
                                        <p:cTn id="39" dur="1" fill="hold">
                                          <p:stCondLst>
                                            <p:cond delay="0"/>
                                          </p:stCondLst>
                                        </p:cTn>
                                        <p:tgtEl>
                                          <p:spTgt spid="31">
                                            <p:txEl>
                                              <p:pRg st="0" end="0"/>
                                            </p:txEl>
                                          </p:spTgt>
                                        </p:tgtEl>
                                        <p:attrNameLst>
                                          <p:attrName>style.visibility</p:attrName>
                                        </p:attrNameLst>
                                      </p:cBhvr>
                                      <p:to>
                                        <p:strVal val="visible"/>
                                      </p:to>
                                    </p:set>
                                    <p:animEffect transition="in" filter="wipe(left)">
                                      <p:cBhvr>
                                        <p:cTn id="40" dur="500"/>
                                        <p:tgtEl>
                                          <p:spTgt spid="31">
                                            <p:txEl>
                                              <p:pRg st="0" end="0"/>
                                            </p:txEl>
                                          </p:spTgt>
                                        </p:tgtEl>
                                      </p:cBhvr>
                                    </p:animEffect>
                                  </p:childTnLst>
                                </p:cTn>
                              </p:par>
                              <p:par>
                                <p:cTn id="41" presetID="22" presetClass="entr" presetSubtype="8" fill="hold" grpId="0" nodeType="withEffect">
                                  <p:stCondLst>
                                    <p:cond delay="0"/>
                                  </p:stCondLst>
                                  <p:childTnLst>
                                    <p:set>
                                      <p:cBhvr>
                                        <p:cTn id="42" dur="1" fill="hold">
                                          <p:stCondLst>
                                            <p:cond delay="0"/>
                                          </p:stCondLst>
                                        </p:cTn>
                                        <p:tgtEl>
                                          <p:spTgt spid="33">
                                            <p:txEl>
                                              <p:pRg st="0" end="0"/>
                                            </p:txEl>
                                          </p:spTgt>
                                        </p:tgtEl>
                                        <p:attrNameLst>
                                          <p:attrName>style.visibility</p:attrName>
                                        </p:attrNameLst>
                                      </p:cBhvr>
                                      <p:to>
                                        <p:strVal val="visible"/>
                                      </p:to>
                                    </p:set>
                                    <p:animEffect transition="in" filter="wipe(left)">
                                      <p:cBhvr>
                                        <p:cTn id="43" dur="500"/>
                                        <p:tgtEl>
                                          <p:spTgt spid="33">
                                            <p:txEl>
                                              <p:pRg st="0" end="0"/>
                                            </p:txEl>
                                          </p:spTgt>
                                        </p:tgtEl>
                                      </p:cBhvr>
                                    </p:animEffect>
                                  </p:childTnLst>
                                </p:cTn>
                              </p:par>
                            </p:childTnLst>
                          </p:cTn>
                        </p:par>
                        <p:par>
                          <p:cTn id="44" fill="hold">
                            <p:stCondLst>
                              <p:cond delay="1000"/>
                            </p:stCondLst>
                            <p:childTnLst>
                              <p:par>
                                <p:cTn id="45" presetID="10" presetClass="entr" presetSubtype="0" fill="hold" grpId="0" nodeType="afterEffect">
                                  <p:stCondLst>
                                    <p:cond delay="0"/>
                                  </p:stCondLst>
                                  <p:childTnLst>
                                    <p:set>
                                      <p:cBhvr>
                                        <p:cTn id="46" dur="1" fill="hold">
                                          <p:stCondLst>
                                            <p:cond delay="0"/>
                                          </p:stCondLst>
                                        </p:cTn>
                                        <p:tgtEl>
                                          <p:spTgt spid="26">
                                            <p:txEl>
                                              <p:pRg st="0" end="0"/>
                                            </p:txEl>
                                          </p:spTgt>
                                        </p:tgtEl>
                                        <p:attrNameLst>
                                          <p:attrName>style.visibility</p:attrName>
                                        </p:attrNameLst>
                                      </p:cBhvr>
                                      <p:to>
                                        <p:strVal val="visible"/>
                                      </p:to>
                                    </p:set>
                                    <p:animEffect transition="in" filter="fade">
                                      <p:cBhvr>
                                        <p:cTn id="47" dur="500"/>
                                        <p:tgtEl>
                                          <p:spTgt spid="26">
                                            <p:txEl>
                                              <p:pRg st="0" end="0"/>
                                            </p:tx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30">
                                            <p:txEl>
                                              <p:pRg st="0" end="0"/>
                                            </p:txEl>
                                          </p:spTgt>
                                        </p:tgtEl>
                                        <p:attrNameLst>
                                          <p:attrName>style.visibility</p:attrName>
                                        </p:attrNameLst>
                                      </p:cBhvr>
                                      <p:to>
                                        <p:strVal val="visible"/>
                                      </p:to>
                                    </p:set>
                                    <p:animEffect transition="in" filter="fade">
                                      <p:cBhvr>
                                        <p:cTn id="50" dur="500"/>
                                        <p:tgtEl>
                                          <p:spTgt spid="30">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8">
                                            <p:txEl>
                                              <p:pRg st="0" end="0"/>
                                            </p:txEl>
                                          </p:spTgt>
                                        </p:tgtEl>
                                        <p:attrNameLst>
                                          <p:attrName>style.visibility</p:attrName>
                                        </p:attrNameLst>
                                      </p:cBhvr>
                                      <p:to>
                                        <p:strVal val="visible"/>
                                      </p:to>
                                    </p:set>
                                    <p:animEffect transition="in" filter="fade">
                                      <p:cBhvr>
                                        <p:cTn id="53" dur="500"/>
                                        <p:tgtEl>
                                          <p:spTgt spid="28">
                                            <p:txEl>
                                              <p:pRg st="0" end="0"/>
                                            </p:txEl>
                                          </p:spTgt>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32">
                                            <p:txEl>
                                              <p:pRg st="0" end="0"/>
                                            </p:txEl>
                                          </p:spTgt>
                                        </p:tgtEl>
                                        <p:attrNameLst>
                                          <p:attrName>style.visibility</p:attrName>
                                        </p:attrNameLst>
                                      </p:cBhvr>
                                      <p:to>
                                        <p:strVal val="visible"/>
                                      </p:to>
                                    </p:set>
                                    <p:animEffect transition="in" filter="fade">
                                      <p:cBhvr>
                                        <p:cTn id="56" dur="500"/>
                                        <p:tgtEl>
                                          <p:spTgt spid="3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5" grpId="0"/>
      <p:bldP spid="16" grpId="0" build="p">
        <p:tmplLst>
          <p:tmpl lvl="1">
            <p:tnLst>
              <p:par>
                <p:cTn presetID="10" presetClass="entr" presetSubtype="0" fill="hold" nodeType="with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P spid="17" grpId="0" animBg="1"/>
      <p:bldP spid="20" grpId="0" animBg="1"/>
      <p:bldP spid="21" grpId="0" animBg="1"/>
      <p:bldP spid="26" grpId="0" build="p">
        <p:tmplLst>
          <p:tmpl lvl="1">
            <p:tnLst>
              <p:par>
                <p:cTn presetID="10" presetClass="entr" presetSubtype="0" fill="hold" nodeType="after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27" grpId="0" build="p">
        <p:tmplLst>
          <p:tmpl lvl="1">
            <p:tnLst>
              <p:par>
                <p:cTn presetID="22" presetClass="entr" presetSubtype="8" fill="hold" nodeType="with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wipe(left)">
                      <p:cBhvr>
                        <p:cTn dur="500"/>
                        <p:tgtEl>
                          <p:spTgt spid="27"/>
                        </p:tgtEl>
                      </p:cBhvr>
                    </p:animEffect>
                  </p:childTnLst>
                </p:cTn>
              </p:par>
            </p:tnLst>
          </p:tmpl>
        </p:tmplLst>
      </p:bldP>
      <p:bldP spid="28" grpId="0" build="p">
        <p:tmplLst>
          <p:tmpl lvl="1">
            <p:tnLst>
              <p:par>
                <p:cTn presetID="10" presetClass="entr" presetSubtype="0" fill="hold" nodeType="with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P spid="29" grpId="0" build="p">
        <p:tmplLst>
          <p:tmpl lvl="1">
            <p:tnLst>
              <p:par>
                <p:cTn presetID="22" presetClass="entr" presetSubtype="8" fill="hold" nodeType="with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wipe(left)">
                      <p:cBhvr>
                        <p:cTn dur="500"/>
                        <p:tgtEl>
                          <p:spTgt spid="29"/>
                        </p:tgtEl>
                      </p:cBhvr>
                    </p:animEffect>
                  </p:childTnLst>
                </p:cTn>
              </p:par>
            </p:tnLst>
          </p:tmpl>
        </p:tmplLst>
      </p:bldP>
      <p:bldP spid="30" grpId="0" build="p">
        <p:tmplLst>
          <p:tmpl lvl="1">
            <p:tnLst>
              <p:par>
                <p:cTn presetID="10" presetClass="entr" presetSubtype="0" fill="hold" nodeType="withEffect">
                  <p:stCondLst>
                    <p:cond delay="0"/>
                  </p:stCondLst>
                  <p:childTnLst>
                    <p:set>
                      <p:cBhvr>
                        <p:cTn dur="1" fill="hold">
                          <p:stCondLst>
                            <p:cond delay="0"/>
                          </p:stCondLst>
                        </p:cTn>
                        <p:tgtEl>
                          <p:spTgt spid="30"/>
                        </p:tgtEl>
                        <p:attrNameLst>
                          <p:attrName>style.visibility</p:attrName>
                        </p:attrNameLst>
                      </p:cBhvr>
                      <p:to>
                        <p:strVal val="visible"/>
                      </p:to>
                    </p:set>
                    <p:animEffect transition="in" filter="fade">
                      <p:cBhvr>
                        <p:cTn dur="500"/>
                        <p:tgtEl>
                          <p:spTgt spid="30"/>
                        </p:tgtEl>
                      </p:cBhvr>
                    </p:animEffect>
                  </p:childTnLst>
                </p:cTn>
              </p:par>
            </p:tnLst>
          </p:tmpl>
        </p:tmplLst>
      </p:bldP>
      <p:bldP spid="31" grpId="0" build="p">
        <p:tmplLst>
          <p:tmpl lvl="1">
            <p:tnLst>
              <p:par>
                <p:cTn presetID="22" presetClass="entr" presetSubtype="8" fill="hold" nodeType="withEffect">
                  <p:stCondLst>
                    <p:cond delay="0"/>
                  </p:stCondLst>
                  <p:childTnLst>
                    <p:set>
                      <p:cBhvr>
                        <p:cTn dur="1" fill="hold">
                          <p:stCondLst>
                            <p:cond delay="0"/>
                          </p:stCondLst>
                        </p:cTn>
                        <p:tgtEl>
                          <p:spTgt spid="31"/>
                        </p:tgtEl>
                        <p:attrNameLst>
                          <p:attrName>style.visibility</p:attrName>
                        </p:attrNameLst>
                      </p:cBhvr>
                      <p:to>
                        <p:strVal val="visible"/>
                      </p:to>
                    </p:set>
                    <p:animEffect transition="in" filter="wipe(left)">
                      <p:cBhvr>
                        <p:cTn dur="500"/>
                        <p:tgtEl>
                          <p:spTgt spid="31"/>
                        </p:tgtEl>
                      </p:cBhvr>
                    </p:animEffect>
                  </p:childTnLst>
                </p:cTn>
              </p:par>
            </p:tnLst>
          </p:tmpl>
        </p:tmplLst>
      </p:bldP>
      <p:bldP spid="32" grpId="0" build="p">
        <p:tmplLst>
          <p:tmpl lvl="1">
            <p:tnLst>
              <p:par>
                <p:cTn presetID="10" presetClass="entr" presetSubtype="0" fill="hold" nodeType="withEffect">
                  <p:stCondLst>
                    <p:cond delay="0"/>
                  </p:stCondLst>
                  <p:childTnLst>
                    <p:set>
                      <p:cBhvr>
                        <p:cTn dur="1" fill="hold">
                          <p:stCondLst>
                            <p:cond delay="0"/>
                          </p:stCondLst>
                        </p:cTn>
                        <p:tgtEl>
                          <p:spTgt spid="32"/>
                        </p:tgtEl>
                        <p:attrNameLst>
                          <p:attrName>style.visibility</p:attrName>
                        </p:attrNameLst>
                      </p:cBhvr>
                      <p:to>
                        <p:strVal val="visible"/>
                      </p:to>
                    </p:set>
                    <p:animEffect transition="in" filter="fade">
                      <p:cBhvr>
                        <p:cTn dur="500"/>
                        <p:tgtEl>
                          <p:spTgt spid="32"/>
                        </p:tgtEl>
                      </p:cBhvr>
                    </p:animEffect>
                  </p:childTnLst>
                </p:cTn>
              </p:par>
            </p:tnLst>
          </p:tmpl>
        </p:tmplLst>
      </p:bldP>
      <p:bldP spid="33" grpId="0" build="p">
        <p:tmplLst>
          <p:tmpl lvl="1">
            <p:tnLst>
              <p:par>
                <p:cTn presetID="22" presetClass="entr" presetSubtype="8"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wipe(left)">
                      <p:cBhvr>
                        <p:cTn dur="500"/>
                        <p:tgtEl>
                          <p:spTgt spid="33"/>
                        </p:tgtEl>
                      </p:cBhvr>
                    </p:animEffect>
                  </p:childTnLst>
                </p:cTn>
              </p:par>
            </p:tnLst>
          </p:tmpl>
        </p:tmplLst>
      </p:bldP>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List Of Feature">
    <p:spTree>
      <p:nvGrpSpPr>
        <p:cNvPr id="1" name=""/>
        <p:cNvGrpSpPr/>
        <p:nvPr/>
      </p:nvGrpSpPr>
      <p:grpSpPr>
        <a:xfrm>
          <a:off x="0" y="0"/>
          <a:ext cx="0" cy="0"/>
          <a:chOff x="0" y="0"/>
          <a:chExt cx="0" cy="0"/>
        </a:xfrm>
      </p:grpSpPr>
      <p:sp>
        <p:nvSpPr>
          <p:cNvPr id="19" name="Title 1"/>
          <p:cNvSpPr>
            <a:spLocks noGrp="1"/>
          </p:cNvSpPr>
          <p:nvPr>
            <p:ph type="ctrTitle" hasCustomPrompt="1"/>
          </p:nvPr>
        </p:nvSpPr>
        <p:spPr>
          <a:xfrm>
            <a:off x="521027" y="320186"/>
            <a:ext cx="8101946" cy="498964"/>
          </a:xfrm>
          <a:prstGeom prst="rect">
            <a:avLst/>
          </a:prstGeom>
        </p:spPr>
        <p:txBody>
          <a:bodyPr wrap="square" anchor="t" anchorCtr="0">
            <a:normAutofit/>
          </a:bodyPr>
          <a:lstStyle>
            <a:lvl1pPr algn="l">
              <a:lnSpc>
                <a:spcPct val="90000"/>
              </a:lnSpc>
              <a:defRPr sz="2800" b="1">
                <a:solidFill>
                  <a:schemeClr val="tx1">
                    <a:lumMod val="85000"/>
                    <a:lumOff val="15000"/>
                  </a:schemeClr>
                </a:solidFill>
                <a:latin typeface="Exo" pitchFamily="50" charset="0"/>
                <a:ea typeface="Gulim" pitchFamily="34" charset="-127"/>
              </a:defRPr>
            </a:lvl1pPr>
          </a:lstStyle>
          <a:p>
            <a:r>
              <a:rPr lang="en-US" dirty="0" smtClean="0"/>
              <a:t>TITLE</a:t>
            </a:r>
            <a:endParaRPr lang="en-US" dirty="0"/>
          </a:p>
        </p:txBody>
      </p:sp>
      <p:sp>
        <p:nvSpPr>
          <p:cNvPr id="20" name="Text Placeholder 10"/>
          <p:cNvSpPr>
            <a:spLocks noGrp="1"/>
          </p:cNvSpPr>
          <p:nvPr>
            <p:ph type="body" sz="quarter" idx="23" hasCustomPrompt="1"/>
          </p:nvPr>
        </p:nvSpPr>
        <p:spPr>
          <a:xfrm>
            <a:off x="521026" y="626410"/>
            <a:ext cx="8089573" cy="304800"/>
          </a:xfrm>
          <a:prstGeom prst="rect">
            <a:avLst/>
          </a:prstGeom>
        </p:spPr>
        <p:txBody>
          <a:bodyPr anchor="ctr">
            <a:normAutofit/>
          </a:bodyPr>
          <a:lstStyle>
            <a:lvl1pPr marL="0" indent="0">
              <a:lnSpc>
                <a:spcPct val="100000"/>
              </a:lnSpc>
              <a:spcBef>
                <a:spcPts val="600"/>
              </a:spcBef>
              <a:buNone/>
              <a:defRPr sz="1200" baseline="0">
                <a:solidFill>
                  <a:schemeClr val="tx1"/>
                </a:solidFill>
                <a:latin typeface="+mn-lt"/>
              </a:defRPr>
            </a:lvl1pPr>
          </a:lstStyle>
          <a:p>
            <a:pPr lvl="0"/>
            <a:r>
              <a:rPr lang="en-US" dirty="0" smtClean="0"/>
              <a:t>Edit text</a:t>
            </a:r>
            <a:endParaRPr lang="en-US" dirty="0"/>
          </a:p>
        </p:txBody>
      </p:sp>
      <p:sp>
        <p:nvSpPr>
          <p:cNvPr id="22" name="Text Placeholder 2"/>
          <p:cNvSpPr>
            <a:spLocks noGrp="1"/>
          </p:cNvSpPr>
          <p:nvPr>
            <p:ph type="body" sz="quarter" idx="16"/>
          </p:nvPr>
        </p:nvSpPr>
        <p:spPr>
          <a:xfrm>
            <a:off x="533400" y="1657350"/>
            <a:ext cx="4038600" cy="2871788"/>
          </a:xfrm>
          <a:prstGeom prst="rect">
            <a:avLst/>
          </a:prstGeom>
        </p:spPr>
        <p:txBody>
          <a:bodyPr>
            <a:normAutofit/>
          </a:bodyPr>
          <a:lstStyle>
            <a:lvl1pPr marL="342900" indent="-342900">
              <a:lnSpc>
                <a:spcPct val="100000"/>
              </a:lnSpc>
              <a:spcBef>
                <a:spcPts val="1200"/>
              </a:spcBef>
              <a:buClr>
                <a:schemeClr val="accent2"/>
              </a:buClr>
              <a:buFont typeface="Courier New" pitchFamily="49" charset="0"/>
              <a:buChar char="o"/>
              <a:defRPr sz="1200">
                <a:solidFill>
                  <a:schemeClr val="tx1"/>
                </a:solidFill>
                <a:latin typeface="+mn-lt"/>
              </a:defRPr>
            </a:lvl1pPr>
            <a:lvl2pPr>
              <a:lnSpc>
                <a:spcPct val="100000"/>
              </a:lnSpc>
              <a:spcBef>
                <a:spcPts val="400"/>
              </a:spcBef>
              <a:buClr>
                <a:schemeClr val="accent2">
                  <a:lumMod val="75000"/>
                </a:schemeClr>
              </a:buClr>
              <a:defRPr sz="1100">
                <a:solidFill>
                  <a:schemeClr val="tx1"/>
                </a:solidFill>
                <a:latin typeface="+mn-lt"/>
              </a:defRPr>
            </a:lvl2pPr>
            <a:lvl3pPr>
              <a:lnSpc>
                <a:spcPct val="70000"/>
              </a:lnSpc>
              <a:spcBef>
                <a:spcPts val="600"/>
              </a:spcBef>
              <a:defRPr sz="1100">
                <a:solidFill>
                  <a:schemeClr val="tx1"/>
                </a:solidFill>
                <a:latin typeface="+mn-lt"/>
              </a:defRPr>
            </a:lvl3pPr>
            <a:lvl4pPr>
              <a:lnSpc>
                <a:spcPct val="70000"/>
              </a:lnSpc>
              <a:spcBef>
                <a:spcPts val="600"/>
              </a:spcBef>
              <a:defRPr sz="1100">
                <a:solidFill>
                  <a:schemeClr val="tx1"/>
                </a:solidFill>
                <a:latin typeface="+mn-lt"/>
              </a:defRPr>
            </a:lvl4pPr>
            <a:lvl5pPr>
              <a:lnSpc>
                <a:spcPct val="70000"/>
              </a:lnSpc>
              <a:spcBef>
                <a:spcPts val="600"/>
              </a:spcBef>
              <a:defRPr sz="1100">
                <a:solidFill>
                  <a:schemeClr val="tx1"/>
                </a:solidFill>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3" name="Text Placeholder 3"/>
          <p:cNvSpPr>
            <a:spLocks noGrp="1"/>
          </p:cNvSpPr>
          <p:nvPr>
            <p:ph type="body" sz="quarter" idx="29" hasCustomPrompt="1"/>
          </p:nvPr>
        </p:nvSpPr>
        <p:spPr>
          <a:xfrm>
            <a:off x="533400" y="1352550"/>
            <a:ext cx="4038600" cy="304800"/>
          </a:xfrm>
          <a:prstGeom prst="rect">
            <a:avLst/>
          </a:prstGeom>
        </p:spPr>
        <p:txBody>
          <a:bodyPr anchor="ctr"/>
          <a:lstStyle>
            <a:lvl1pPr marL="0" indent="0" algn="l">
              <a:buNone/>
              <a:defRPr sz="1400" b="1" baseline="0">
                <a:solidFill>
                  <a:schemeClr val="accent2"/>
                </a:solidFill>
              </a:defRPr>
            </a:lvl1pPr>
          </a:lstStyle>
          <a:p>
            <a:pPr lvl="0"/>
            <a:r>
              <a:rPr lang="en-US" dirty="0" smtClean="0"/>
              <a:t>EDIT TEXT</a:t>
            </a:r>
            <a:endParaRPr lang="en-US" dirty="0"/>
          </a:p>
        </p:txBody>
      </p:sp>
    </p:spTree>
    <p:extLst>
      <p:ext uri="{BB962C8B-B14F-4D97-AF65-F5344CB8AC3E}">
        <p14:creationId xmlns:p14="http://schemas.microsoft.com/office/powerpoint/2010/main" val="2086238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left)">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xEl>
                                              <p:pRg st="0" end="0"/>
                                            </p:txEl>
                                          </p:spTgt>
                                        </p:tgtEl>
                                        <p:attrNameLst>
                                          <p:attrName>style.visibility</p:attrName>
                                        </p:attrNameLst>
                                      </p:cBhvr>
                                      <p:to>
                                        <p:strVal val="visible"/>
                                      </p:to>
                                    </p:set>
                                    <p:animEffect transition="in" filter="fade">
                                      <p:cBhvr>
                                        <p:cTn id="10" dur="500"/>
                                        <p:tgtEl>
                                          <p:spTgt spid="20">
                                            <p:txEl>
                                              <p:pRg st="0" end="0"/>
                                            </p:txEl>
                                          </p:spTgt>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23">
                                            <p:txEl>
                                              <p:pRg st="0" end="0"/>
                                            </p:txEl>
                                          </p:spTgt>
                                        </p:tgtEl>
                                        <p:attrNameLst>
                                          <p:attrName>style.visibility</p:attrName>
                                        </p:attrNameLst>
                                      </p:cBhvr>
                                      <p:to>
                                        <p:strVal val="visible"/>
                                      </p:to>
                                    </p:set>
                                    <p:animEffect transition="in" filter="fade">
                                      <p:cBhvr>
                                        <p:cTn id="14" dur="500"/>
                                        <p:tgtEl>
                                          <p:spTgt spid="23">
                                            <p:txEl>
                                              <p:pRg st="0" end="0"/>
                                            </p:txEl>
                                          </p:spTgt>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22">
                                            <p:txEl>
                                              <p:pRg st="0" end="0"/>
                                            </p:txEl>
                                          </p:spTgt>
                                        </p:tgtEl>
                                        <p:attrNameLst>
                                          <p:attrName>style.visibility</p:attrName>
                                        </p:attrNameLst>
                                      </p:cBhvr>
                                      <p:to>
                                        <p:strVal val="visible"/>
                                      </p:to>
                                    </p:set>
                                    <p:animEffect transition="in" filter="fade">
                                      <p:cBhvr>
                                        <p:cTn id="17" dur="500"/>
                                        <p:tgtEl>
                                          <p:spTgt spid="22">
                                            <p:txEl>
                                              <p:pRg st="0" end="0"/>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2">
                                            <p:txEl>
                                              <p:pRg st="1" end="1"/>
                                            </p:txEl>
                                          </p:spTgt>
                                        </p:tgtEl>
                                        <p:attrNameLst>
                                          <p:attrName>style.visibility</p:attrName>
                                        </p:attrNameLst>
                                      </p:cBhvr>
                                      <p:to>
                                        <p:strVal val="visible"/>
                                      </p:to>
                                    </p:set>
                                    <p:animEffect transition="in" filter="fade">
                                      <p:cBhvr>
                                        <p:cTn id="20" dur="500"/>
                                        <p:tgtEl>
                                          <p:spTgt spid="22">
                                            <p:txEl>
                                              <p:pRg st="1" end="1"/>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2">
                                            <p:txEl>
                                              <p:pRg st="2" end="2"/>
                                            </p:txEl>
                                          </p:spTgt>
                                        </p:tgtEl>
                                        <p:attrNameLst>
                                          <p:attrName>style.visibility</p:attrName>
                                        </p:attrNameLst>
                                      </p:cBhvr>
                                      <p:to>
                                        <p:strVal val="visible"/>
                                      </p:to>
                                    </p:set>
                                    <p:animEffect transition="in" filter="fade">
                                      <p:cBhvr>
                                        <p:cTn id="23" dur="500"/>
                                        <p:tgtEl>
                                          <p:spTgt spid="22">
                                            <p:txEl>
                                              <p:pRg st="2" end="2"/>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2">
                                            <p:txEl>
                                              <p:pRg st="3" end="3"/>
                                            </p:txEl>
                                          </p:spTgt>
                                        </p:tgtEl>
                                        <p:attrNameLst>
                                          <p:attrName>style.visibility</p:attrName>
                                        </p:attrNameLst>
                                      </p:cBhvr>
                                      <p:to>
                                        <p:strVal val="visible"/>
                                      </p:to>
                                    </p:set>
                                    <p:animEffect transition="in" filter="fade">
                                      <p:cBhvr>
                                        <p:cTn id="26" dur="500"/>
                                        <p:tgtEl>
                                          <p:spTgt spid="22">
                                            <p:txEl>
                                              <p:pRg st="3" end="3"/>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2">
                                            <p:txEl>
                                              <p:pRg st="4" end="4"/>
                                            </p:txEl>
                                          </p:spTgt>
                                        </p:tgtEl>
                                        <p:attrNameLst>
                                          <p:attrName>style.visibility</p:attrName>
                                        </p:attrNameLst>
                                      </p:cBhvr>
                                      <p:to>
                                        <p:strVal val="visible"/>
                                      </p:to>
                                    </p:set>
                                    <p:animEffect transition="in" filter="fade">
                                      <p:cBhvr>
                                        <p:cTn id="29" dur="500"/>
                                        <p:tgtEl>
                                          <p:spTgt spid="2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build="p">
        <p:tmplLst>
          <p:tmpl lvl="1">
            <p:tnLst>
              <p:par>
                <p:cTn presetID="10" presetClass="entr" presetSubtype="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3" grpId="0" build="p">
        <p:tmplLst>
          <p:tmpl lvl="1">
            <p:tnLst>
              <p:par>
                <p:cTn presetID="10" presetClass="entr" presetSubtype="0" fill="hold" nodeType="after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stum Slides">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521027" y="320186"/>
            <a:ext cx="8101946" cy="498964"/>
          </a:xfrm>
          <a:prstGeom prst="rect">
            <a:avLst/>
          </a:prstGeom>
        </p:spPr>
        <p:txBody>
          <a:bodyPr wrap="square" anchor="t" anchorCtr="0">
            <a:normAutofit/>
          </a:bodyPr>
          <a:lstStyle>
            <a:lvl1pPr algn="l">
              <a:lnSpc>
                <a:spcPct val="90000"/>
              </a:lnSpc>
              <a:defRPr sz="2800" b="1">
                <a:solidFill>
                  <a:schemeClr val="tx1">
                    <a:lumMod val="85000"/>
                    <a:lumOff val="15000"/>
                  </a:schemeClr>
                </a:solidFill>
                <a:latin typeface="Exo" pitchFamily="50" charset="0"/>
                <a:ea typeface="Gulim" pitchFamily="34" charset="-127"/>
              </a:defRPr>
            </a:lvl1pPr>
          </a:lstStyle>
          <a:p>
            <a:r>
              <a:rPr lang="en-US" dirty="0" smtClean="0"/>
              <a:t>TITLE</a:t>
            </a:r>
            <a:endParaRPr lang="en-US" dirty="0"/>
          </a:p>
        </p:txBody>
      </p:sp>
      <p:sp>
        <p:nvSpPr>
          <p:cNvPr id="8" name="Text Placeholder 10"/>
          <p:cNvSpPr>
            <a:spLocks noGrp="1"/>
          </p:cNvSpPr>
          <p:nvPr>
            <p:ph type="body" sz="quarter" idx="23" hasCustomPrompt="1"/>
          </p:nvPr>
        </p:nvSpPr>
        <p:spPr>
          <a:xfrm>
            <a:off x="521026" y="626410"/>
            <a:ext cx="8089573" cy="304800"/>
          </a:xfrm>
          <a:prstGeom prst="rect">
            <a:avLst/>
          </a:prstGeom>
        </p:spPr>
        <p:txBody>
          <a:bodyPr anchor="ctr">
            <a:normAutofit/>
          </a:bodyPr>
          <a:lstStyle>
            <a:lvl1pPr marL="0" indent="0">
              <a:lnSpc>
                <a:spcPct val="100000"/>
              </a:lnSpc>
              <a:spcBef>
                <a:spcPts val="600"/>
              </a:spcBef>
              <a:buNone/>
              <a:defRPr sz="1200" baseline="0">
                <a:solidFill>
                  <a:schemeClr val="tx1"/>
                </a:solidFill>
                <a:latin typeface="+mn-lt"/>
              </a:defRPr>
            </a:lvl1pPr>
          </a:lstStyle>
          <a:p>
            <a:pPr lvl="0"/>
            <a:r>
              <a:rPr lang="en-US" dirty="0" smtClean="0"/>
              <a:t>Edit text</a:t>
            </a:r>
            <a:endParaRPr lang="en-US" dirty="0"/>
          </a:p>
        </p:txBody>
      </p:sp>
    </p:spTree>
    <p:extLst>
      <p:ext uri="{BB962C8B-B14F-4D97-AF65-F5344CB8AC3E}">
        <p14:creationId xmlns:p14="http://schemas.microsoft.com/office/powerpoint/2010/main" val="2046814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xEl>
                                              <p:pRg st="0" end="0"/>
                                            </p:txEl>
                                          </p:spTgt>
                                        </p:tgtEl>
                                        <p:attrNameLst>
                                          <p:attrName>style.visibility</p:attrName>
                                        </p:attrNameLst>
                                      </p:cBhvr>
                                      <p:to>
                                        <p:strVal val="visible"/>
                                      </p:to>
                                    </p:set>
                                    <p:animEffect transition="in" filter="fade">
                                      <p:cBhvr>
                                        <p:cTn id="10" dur="5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build="p">
        <p:tmplLst>
          <p:tmpl lvl="1">
            <p:tnLst>
              <p:par>
                <p:cTn presetID="10"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Lst>
      </p:bldP>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Gallery 2">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521027" y="320186"/>
            <a:ext cx="8101946" cy="498964"/>
          </a:xfrm>
          <a:prstGeom prst="rect">
            <a:avLst/>
          </a:prstGeom>
        </p:spPr>
        <p:txBody>
          <a:bodyPr wrap="square" anchor="t" anchorCtr="0">
            <a:normAutofit/>
          </a:bodyPr>
          <a:lstStyle>
            <a:lvl1pPr algn="l">
              <a:lnSpc>
                <a:spcPct val="90000"/>
              </a:lnSpc>
              <a:defRPr sz="2800" b="1">
                <a:solidFill>
                  <a:schemeClr val="tx1">
                    <a:lumMod val="85000"/>
                    <a:lumOff val="15000"/>
                  </a:schemeClr>
                </a:solidFill>
                <a:latin typeface="Exo" pitchFamily="50" charset="0"/>
                <a:ea typeface="Gulim" pitchFamily="34" charset="-127"/>
              </a:defRPr>
            </a:lvl1pPr>
          </a:lstStyle>
          <a:p>
            <a:r>
              <a:rPr lang="en-US" dirty="0" smtClean="0"/>
              <a:t>TITLE</a:t>
            </a:r>
            <a:endParaRPr lang="en-US" dirty="0"/>
          </a:p>
        </p:txBody>
      </p:sp>
      <p:sp>
        <p:nvSpPr>
          <p:cNvPr id="8" name="Text Placeholder 10"/>
          <p:cNvSpPr>
            <a:spLocks noGrp="1"/>
          </p:cNvSpPr>
          <p:nvPr>
            <p:ph type="body" sz="quarter" idx="23" hasCustomPrompt="1"/>
          </p:nvPr>
        </p:nvSpPr>
        <p:spPr>
          <a:xfrm>
            <a:off x="521026" y="626410"/>
            <a:ext cx="8089573" cy="304800"/>
          </a:xfrm>
          <a:prstGeom prst="rect">
            <a:avLst/>
          </a:prstGeom>
        </p:spPr>
        <p:txBody>
          <a:bodyPr anchor="ctr">
            <a:normAutofit/>
          </a:bodyPr>
          <a:lstStyle>
            <a:lvl1pPr marL="0" indent="0">
              <a:lnSpc>
                <a:spcPct val="100000"/>
              </a:lnSpc>
              <a:spcBef>
                <a:spcPts val="600"/>
              </a:spcBef>
              <a:buNone/>
              <a:defRPr sz="1200" baseline="0">
                <a:solidFill>
                  <a:schemeClr val="tx1"/>
                </a:solidFill>
                <a:latin typeface="+mn-lt"/>
              </a:defRPr>
            </a:lvl1pPr>
          </a:lstStyle>
          <a:p>
            <a:pPr lvl="0"/>
            <a:r>
              <a:rPr lang="en-US" dirty="0" smtClean="0"/>
              <a:t>Edit text</a:t>
            </a:r>
            <a:endParaRPr lang="en-US" dirty="0"/>
          </a:p>
        </p:txBody>
      </p:sp>
      <p:sp>
        <p:nvSpPr>
          <p:cNvPr id="4" name="Picture Placeholder 4"/>
          <p:cNvSpPr>
            <a:spLocks noGrp="1"/>
          </p:cNvSpPr>
          <p:nvPr>
            <p:ph type="pic" sz="quarter" idx="10"/>
          </p:nvPr>
        </p:nvSpPr>
        <p:spPr>
          <a:xfrm>
            <a:off x="381000" y="1428750"/>
            <a:ext cx="1981200" cy="1295400"/>
          </a:xfrm>
          <a:prstGeom prst="rect">
            <a:avLst/>
          </a:prstGeom>
          <a:ln w="38100">
            <a:noFill/>
          </a:ln>
          <a:effectLst/>
        </p:spPr>
        <p:txBody>
          <a:bodyPr/>
          <a:lstStyle>
            <a:lvl1pPr marL="0" indent="0">
              <a:buNone/>
              <a:defRPr sz="1200">
                <a:solidFill>
                  <a:schemeClr val="tx1"/>
                </a:solidFill>
              </a:defRPr>
            </a:lvl1pPr>
          </a:lstStyle>
          <a:p>
            <a:endParaRPr lang="en-US" dirty="0"/>
          </a:p>
        </p:txBody>
      </p:sp>
      <p:sp>
        <p:nvSpPr>
          <p:cNvPr id="5" name="Picture Placeholder 4"/>
          <p:cNvSpPr>
            <a:spLocks noGrp="1"/>
          </p:cNvSpPr>
          <p:nvPr>
            <p:ph type="pic" sz="quarter" idx="24"/>
          </p:nvPr>
        </p:nvSpPr>
        <p:spPr>
          <a:xfrm>
            <a:off x="381000" y="2952750"/>
            <a:ext cx="1981200" cy="1295400"/>
          </a:xfrm>
          <a:prstGeom prst="rect">
            <a:avLst/>
          </a:prstGeom>
          <a:ln w="38100">
            <a:noFill/>
          </a:ln>
          <a:effectLst/>
        </p:spPr>
        <p:txBody>
          <a:bodyPr/>
          <a:lstStyle>
            <a:lvl1pPr marL="0" indent="0">
              <a:buNone/>
              <a:defRPr sz="1200">
                <a:solidFill>
                  <a:schemeClr val="tx1"/>
                </a:solidFill>
              </a:defRPr>
            </a:lvl1pPr>
          </a:lstStyle>
          <a:p>
            <a:endParaRPr lang="en-US" dirty="0"/>
          </a:p>
        </p:txBody>
      </p:sp>
      <p:pic>
        <p:nvPicPr>
          <p:cNvPr id="6" name="Picture 2" descr="C:\Users\Rogue.Rogue-PC\Desktop\luxur project\Untitled-1.png"/>
          <p:cNvPicPr>
            <a:picLocks noChangeAspect="1" noChangeArrowheads="1"/>
          </p:cNvPicPr>
          <p:nvPr userDrawn="1"/>
        </p:nvPicPr>
        <p:blipFill>
          <a:blip r:embed="rId2">
            <a:extLst>
              <a:ext uri="{BEBA8EAE-BF5A-486C-A8C5-ECC9F3942E4B}">
                <a14:imgProps xmlns:a14="http://schemas.microsoft.com/office/drawing/2010/main">
                  <a14:imgLayer r:embed="rId3">
                    <a14:imgEffect>
                      <a14:sharpenSoften amount="-100000"/>
                    </a14:imgEffect>
                    <a14:imgEffect>
                      <a14:brightnessContrast bright="20000" contrast="18000"/>
                    </a14:imgEffect>
                  </a14:imgLayer>
                </a14:imgProps>
              </a:ext>
              <a:ext uri="{28A0092B-C50C-407E-A947-70E740481C1C}">
                <a14:useLocalDpi xmlns:a14="http://schemas.microsoft.com/office/drawing/2010/main" val="0"/>
              </a:ext>
            </a:extLst>
          </a:blip>
          <a:srcRect/>
          <a:stretch>
            <a:fillRect/>
          </a:stretch>
        </p:blipFill>
        <p:spPr bwMode="auto">
          <a:xfrm>
            <a:off x="329400" y="2724150"/>
            <a:ext cx="2032800" cy="78339"/>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Rogue.Rogue-PC\Desktop\luxur project\Untitled-1.png"/>
          <p:cNvPicPr>
            <a:picLocks noChangeAspect="1" noChangeArrowheads="1"/>
          </p:cNvPicPr>
          <p:nvPr userDrawn="1"/>
        </p:nvPicPr>
        <p:blipFill>
          <a:blip r:embed="rId2">
            <a:extLst>
              <a:ext uri="{BEBA8EAE-BF5A-486C-A8C5-ECC9F3942E4B}">
                <a14:imgProps xmlns:a14="http://schemas.microsoft.com/office/drawing/2010/main">
                  <a14:imgLayer r:embed="rId3">
                    <a14:imgEffect>
                      <a14:sharpenSoften amount="-100000"/>
                    </a14:imgEffect>
                    <a14:imgEffect>
                      <a14:brightnessContrast bright="20000" contrast="18000"/>
                    </a14:imgEffect>
                  </a14:imgLayer>
                </a14:imgProps>
              </a:ext>
              <a:ext uri="{28A0092B-C50C-407E-A947-70E740481C1C}">
                <a14:useLocalDpi xmlns:a14="http://schemas.microsoft.com/office/drawing/2010/main" val="0"/>
              </a:ext>
            </a:extLst>
          </a:blip>
          <a:srcRect/>
          <a:stretch>
            <a:fillRect/>
          </a:stretch>
        </p:blipFill>
        <p:spPr bwMode="auto">
          <a:xfrm>
            <a:off x="329400" y="4242019"/>
            <a:ext cx="2032800" cy="78339"/>
          </a:xfrm>
          <a:prstGeom prst="rect">
            <a:avLst/>
          </a:prstGeom>
          <a:noFill/>
          <a:extLst>
            <a:ext uri="{909E8E84-426E-40DD-AFC4-6F175D3DCCD1}">
              <a14:hiddenFill xmlns:a14="http://schemas.microsoft.com/office/drawing/2010/main">
                <a:solidFill>
                  <a:srgbClr val="FFFFFF"/>
                </a:solidFill>
              </a14:hiddenFill>
            </a:ext>
          </a:extLst>
        </p:spPr>
      </p:pic>
      <p:sp>
        <p:nvSpPr>
          <p:cNvPr id="29" name="Picture Placeholder 4"/>
          <p:cNvSpPr>
            <a:spLocks noGrp="1"/>
          </p:cNvSpPr>
          <p:nvPr>
            <p:ph type="pic" sz="quarter" idx="25"/>
          </p:nvPr>
        </p:nvSpPr>
        <p:spPr>
          <a:xfrm>
            <a:off x="2498200" y="1428750"/>
            <a:ext cx="1981200" cy="1295400"/>
          </a:xfrm>
          <a:prstGeom prst="rect">
            <a:avLst/>
          </a:prstGeom>
          <a:ln w="38100">
            <a:noFill/>
          </a:ln>
          <a:effectLst/>
        </p:spPr>
        <p:txBody>
          <a:bodyPr/>
          <a:lstStyle>
            <a:lvl1pPr marL="0" indent="0">
              <a:buNone/>
              <a:defRPr sz="1200">
                <a:solidFill>
                  <a:schemeClr val="tx1"/>
                </a:solidFill>
              </a:defRPr>
            </a:lvl1pPr>
          </a:lstStyle>
          <a:p>
            <a:endParaRPr lang="en-US" dirty="0"/>
          </a:p>
        </p:txBody>
      </p:sp>
      <p:sp>
        <p:nvSpPr>
          <p:cNvPr id="30" name="Picture Placeholder 4"/>
          <p:cNvSpPr>
            <a:spLocks noGrp="1"/>
          </p:cNvSpPr>
          <p:nvPr>
            <p:ph type="pic" sz="quarter" idx="26"/>
          </p:nvPr>
        </p:nvSpPr>
        <p:spPr>
          <a:xfrm>
            <a:off x="2498200" y="2952750"/>
            <a:ext cx="1981200" cy="1295400"/>
          </a:xfrm>
          <a:prstGeom prst="rect">
            <a:avLst/>
          </a:prstGeom>
          <a:ln w="38100">
            <a:noFill/>
          </a:ln>
          <a:effectLst/>
        </p:spPr>
        <p:txBody>
          <a:bodyPr/>
          <a:lstStyle>
            <a:lvl1pPr marL="0" indent="0">
              <a:buNone/>
              <a:defRPr sz="1200">
                <a:solidFill>
                  <a:schemeClr val="tx1"/>
                </a:solidFill>
              </a:defRPr>
            </a:lvl1pPr>
          </a:lstStyle>
          <a:p>
            <a:endParaRPr lang="en-US" dirty="0"/>
          </a:p>
        </p:txBody>
      </p:sp>
      <p:pic>
        <p:nvPicPr>
          <p:cNvPr id="31" name="Picture 2" descr="C:\Users\Rogue.Rogue-PC\Desktop\luxur project\Untitled-1.png"/>
          <p:cNvPicPr>
            <a:picLocks noChangeAspect="1" noChangeArrowheads="1"/>
          </p:cNvPicPr>
          <p:nvPr userDrawn="1"/>
        </p:nvPicPr>
        <p:blipFill>
          <a:blip r:embed="rId2">
            <a:extLst>
              <a:ext uri="{BEBA8EAE-BF5A-486C-A8C5-ECC9F3942E4B}">
                <a14:imgProps xmlns:a14="http://schemas.microsoft.com/office/drawing/2010/main">
                  <a14:imgLayer r:embed="rId3">
                    <a14:imgEffect>
                      <a14:sharpenSoften amount="-100000"/>
                    </a14:imgEffect>
                    <a14:imgEffect>
                      <a14:brightnessContrast bright="20000" contrast="18000"/>
                    </a14:imgEffect>
                  </a14:imgLayer>
                </a14:imgProps>
              </a:ext>
              <a:ext uri="{28A0092B-C50C-407E-A947-70E740481C1C}">
                <a14:useLocalDpi xmlns:a14="http://schemas.microsoft.com/office/drawing/2010/main" val="0"/>
              </a:ext>
            </a:extLst>
          </a:blip>
          <a:srcRect/>
          <a:stretch>
            <a:fillRect/>
          </a:stretch>
        </p:blipFill>
        <p:spPr bwMode="auto">
          <a:xfrm>
            <a:off x="2446600" y="2724150"/>
            <a:ext cx="2032800" cy="78339"/>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 descr="C:\Users\Rogue.Rogue-PC\Desktop\luxur project\Untitled-1.png"/>
          <p:cNvPicPr>
            <a:picLocks noChangeAspect="1" noChangeArrowheads="1"/>
          </p:cNvPicPr>
          <p:nvPr userDrawn="1"/>
        </p:nvPicPr>
        <p:blipFill>
          <a:blip r:embed="rId2">
            <a:extLst>
              <a:ext uri="{BEBA8EAE-BF5A-486C-A8C5-ECC9F3942E4B}">
                <a14:imgProps xmlns:a14="http://schemas.microsoft.com/office/drawing/2010/main">
                  <a14:imgLayer r:embed="rId3">
                    <a14:imgEffect>
                      <a14:sharpenSoften amount="-100000"/>
                    </a14:imgEffect>
                    <a14:imgEffect>
                      <a14:brightnessContrast bright="20000" contrast="18000"/>
                    </a14:imgEffect>
                  </a14:imgLayer>
                </a14:imgProps>
              </a:ext>
              <a:ext uri="{28A0092B-C50C-407E-A947-70E740481C1C}">
                <a14:useLocalDpi xmlns:a14="http://schemas.microsoft.com/office/drawing/2010/main" val="0"/>
              </a:ext>
            </a:extLst>
          </a:blip>
          <a:srcRect/>
          <a:stretch>
            <a:fillRect/>
          </a:stretch>
        </p:blipFill>
        <p:spPr bwMode="auto">
          <a:xfrm>
            <a:off x="2446600" y="4242019"/>
            <a:ext cx="2032800" cy="78339"/>
          </a:xfrm>
          <a:prstGeom prst="rect">
            <a:avLst/>
          </a:prstGeom>
          <a:noFill/>
          <a:extLst>
            <a:ext uri="{909E8E84-426E-40DD-AFC4-6F175D3DCCD1}">
              <a14:hiddenFill xmlns:a14="http://schemas.microsoft.com/office/drawing/2010/main">
                <a:solidFill>
                  <a:srgbClr val="FFFFFF"/>
                </a:solidFill>
              </a14:hiddenFill>
            </a:ext>
          </a:extLst>
        </p:spPr>
      </p:pic>
      <p:sp>
        <p:nvSpPr>
          <p:cNvPr id="33" name="Picture Placeholder 4"/>
          <p:cNvSpPr>
            <a:spLocks noGrp="1"/>
          </p:cNvSpPr>
          <p:nvPr>
            <p:ph type="pic" sz="quarter" idx="27"/>
          </p:nvPr>
        </p:nvSpPr>
        <p:spPr>
          <a:xfrm>
            <a:off x="4615400" y="1428750"/>
            <a:ext cx="1981200" cy="1295400"/>
          </a:xfrm>
          <a:prstGeom prst="rect">
            <a:avLst/>
          </a:prstGeom>
          <a:ln w="38100">
            <a:noFill/>
          </a:ln>
          <a:effectLst/>
        </p:spPr>
        <p:txBody>
          <a:bodyPr/>
          <a:lstStyle>
            <a:lvl1pPr marL="0" indent="0">
              <a:buNone/>
              <a:defRPr sz="1200">
                <a:solidFill>
                  <a:schemeClr val="tx1"/>
                </a:solidFill>
              </a:defRPr>
            </a:lvl1pPr>
          </a:lstStyle>
          <a:p>
            <a:endParaRPr lang="en-US" dirty="0"/>
          </a:p>
        </p:txBody>
      </p:sp>
      <p:sp>
        <p:nvSpPr>
          <p:cNvPr id="34" name="Picture Placeholder 4"/>
          <p:cNvSpPr>
            <a:spLocks noGrp="1"/>
          </p:cNvSpPr>
          <p:nvPr>
            <p:ph type="pic" sz="quarter" idx="28"/>
          </p:nvPr>
        </p:nvSpPr>
        <p:spPr>
          <a:xfrm>
            <a:off x="4615400" y="2952750"/>
            <a:ext cx="1981200" cy="1295400"/>
          </a:xfrm>
          <a:prstGeom prst="rect">
            <a:avLst/>
          </a:prstGeom>
          <a:ln w="38100">
            <a:noFill/>
          </a:ln>
          <a:effectLst/>
        </p:spPr>
        <p:txBody>
          <a:bodyPr/>
          <a:lstStyle>
            <a:lvl1pPr marL="0" indent="0">
              <a:buNone/>
              <a:defRPr sz="1200">
                <a:solidFill>
                  <a:schemeClr val="tx1"/>
                </a:solidFill>
              </a:defRPr>
            </a:lvl1pPr>
          </a:lstStyle>
          <a:p>
            <a:endParaRPr lang="en-US" dirty="0"/>
          </a:p>
        </p:txBody>
      </p:sp>
      <p:pic>
        <p:nvPicPr>
          <p:cNvPr id="35" name="Picture 2" descr="C:\Users\Rogue.Rogue-PC\Desktop\luxur project\Untitled-1.png"/>
          <p:cNvPicPr>
            <a:picLocks noChangeAspect="1" noChangeArrowheads="1"/>
          </p:cNvPicPr>
          <p:nvPr userDrawn="1"/>
        </p:nvPicPr>
        <p:blipFill>
          <a:blip r:embed="rId2">
            <a:extLst>
              <a:ext uri="{BEBA8EAE-BF5A-486C-A8C5-ECC9F3942E4B}">
                <a14:imgProps xmlns:a14="http://schemas.microsoft.com/office/drawing/2010/main">
                  <a14:imgLayer r:embed="rId3">
                    <a14:imgEffect>
                      <a14:sharpenSoften amount="-100000"/>
                    </a14:imgEffect>
                    <a14:imgEffect>
                      <a14:brightnessContrast bright="20000" contrast="18000"/>
                    </a14:imgEffect>
                  </a14:imgLayer>
                </a14:imgProps>
              </a:ext>
              <a:ext uri="{28A0092B-C50C-407E-A947-70E740481C1C}">
                <a14:useLocalDpi xmlns:a14="http://schemas.microsoft.com/office/drawing/2010/main" val="0"/>
              </a:ext>
            </a:extLst>
          </a:blip>
          <a:srcRect/>
          <a:stretch>
            <a:fillRect/>
          </a:stretch>
        </p:blipFill>
        <p:spPr bwMode="auto">
          <a:xfrm>
            <a:off x="4563800" y="2724150"/>
            <a:ext cx="2032800" cy="78339"/>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2" descr="C:\Users\Rogue.Rogue-PC\Desktop\luxur project\Untitled-1.png"/>
          <p:cNvPicPr>
            <a:picLocks noChangeAspect="1" noChangeArrowheads="1"/>
          </p:cNvPicPr>
          <p:nvPr userDrawn="1"/>
        </p:nvPicPr>
        <p:blipFill>
          <a:blip r:embed="rId2">
            <a:extLst>
              <a:ext uri="{BEBA8EAE-BF5A-486C-A8C5-ECC9F3942E4B}">
                <a14:imgProps xmlns:a14="http://schemas.microsoft.com/office/drawing/2010/main">
                  <a14:imgLayer r:embed="rId3">
                    <a14:imgEffect>
                      <a14:sharpenSoften amount="-100000"/>
                    </a14:imgEffect>
                    <a14:imgEffect>
                      <a14:brightnessContrast bright="20000" contrast="18000"/>
                    </a14:imgEffect>
                  </a14:imgLayer>
                </a14:imgProps>
              </a:ext>
              <a:ext uri="{28A0092B-C50C-407E-A947-70E740481C1C}">
                <a14:useLocalDpi xmlns:a14="http://schemas.microsoft.com/office/drawing/2010/main" val="0"/>
              </a:ext>
            </a:extLst>
          </a:blip>
          <a:srcRect/>
          <a:stretch>
            <a:fillRect/>
          </a:stretch>
        </p:blipFill>
        <p:spPr bwMode="auto">
          <a:xfrm>
            <a:off x="4563800" y="4242019"/>
            <a:ext cx="2032800" cy="78339"/>
          </a:xfrm>
          <a:prstGeom prst="rect">
            <a:avLst/>
          </a:prstGeom>
          <a:noFill/>
          <a:extLst>
            <a:ext uri="{909E8E84-426E-40DD-AFC4-6F175D3DCCD1}">
              <a14:hiddenFill xmlns:a14="http://schemas.microsoft.com/office/drawing/2010/main">
                <a:solidFill>
                  <a:srgbClr val="FFFFFF"/>
                </a:solidFill>
              </a14:hiddenFill>
            </a:ext>
          </a:extLst>
        </p:spPr>
      </p:pic>
      <p:sp>
        <p:nvSpPr>
          <p:cNvPr id="37" name="Picture Placeholder 4"/>
          <p:cNvSpPr>
            <a:spLocks noGrp="1"/>
          </p:cNvSpPr>
          <p:nvPr>
            <p:ph type="pic" sz="quarter" idx="29"/>
          </p:nvPr>
        </p:nvSpPr>
        <p:spPr>
          <a:xfrm>
            <a:off x="6732600" y="1428750"/>
            <a:ext cx="1981200" cy="1295400"/>
          </a:xfrm>
          <a:prstGeom prst="rect">
            <a:avLst/>
          </a:prstGeom>
          <a:ln w="38100">
            <a:noFill/>
          </a:ln>
          <a:effectLst/>
        </p:spPr>
        <p:txBody>
          <a:bodyPr/>
          <a:lstStyle>
            <a:lvl1pPr marL="0" indent="0">
              <a:buNone/>
              <a:defRPr sz="1200">
                <a:solidFill>
                  <a:schemeClr val="tx1"/>
                </a:solidFill>
              </a:defRPr>
            </a:lvl1pPr>
          </a:lstStyle>
          <a:p>
            <a:endParaRPr lang="en-US" dirty="0"/>
          </a:p>
        </p:txBody>
      </p:sp>
      <p:sp>
        <p:nvSpPr>
          <p:cNvPr id="38" name="Picture Placeholder 4"/>
          <p:cNvSpPr>
            <a:spLocks noGrp="1"/>
          </p:cNvSpPr>
          <p:nvPr>
            <p:ph type="pic" sz="quarter" idx="30"/>
          </p:nvPr>
        </p:nvSpPr>
        <p:spPr>
          <a:xfrm>
            <a:off x="6732600" y="2952750"/>
            <a:ext cx="1981200" cy="1295400"/>
          </a:xfrm>
          <a:prstGeom prst="rect">
            <a:avLst/>
          </a:prstGeom>
          <a:ln w="38100">
            <a:noFill/>
          </a:ln>
          <a:effectLst/>
        </p:spPr>
        <p:txBody>
          <a:bodyPr/>
          <a:lstStyle>
            <a:lvl1pPr marL="0" indent="0">
              <a:buNone/>
              <a:defRPr sz="1200">
                <a:solidFill>
                  <a:schemeClr val="tx1"/>
                </a:solidFill>
              </a:defRPr>
            </a:lvl1pPr>
          </a:lstStyle>
          <a:p>
            <a:endParaRPr lang="en-US" dirty="0"/>
          </a:p>
        </p:txBody>
      </p:sp>
      <p:pic>
        <p:nvPicPr>
          <p:cNvPr id="39" name="Picture 2" descr="C:\Users\Rogue.Rogue-PC\Desktop\luxur project\Untitled-1.png"/>
          <p:cNvPicPr>
            <a:picLocks noChangeAspect="1" noChangeArrowheads="1"/>
          </p:cNvPicPr>
          <p:nvPr userDrawn="1"/>
        </p:nvPicPr>
        <p:blipFill>
          <a:blip r:embed="rId2">
            <a:extLst>
              <a:ext uri="{BEBA8EAE-BF5A-486C-A8C5-ECC9F3942E4B}">
                <a14:imgProps xmlns:a14="http://schemas.microsoft.com/office/drawing/2010/main">
                  <a14:imgLayer r:embed="rId3">
                    <a14:imgEffect>
                      <a14:sharpenSoften amount="-100000"/>
                    </a14:imgEffect>
                    <a14:imgEffect>
                      <a14:brightnessContrast bright="20000" contrast="18000"/>
                    </a14:imgEffect>
                  </a14:imgLayer>
                </a14:imgProps>
              </a:ext>
              <a:ext uri="{28A0092B-C50C-407E-A947-70E740481C1C}">
                <a14:useLocalDpi xmlns:a14="http://schemas.microsoft.com/office/drawing/2010/main" val="0"/>
              </a:ext>
            </a:extLst>
          </a:blip>
          <a:srcRect/>
          <a:stretch>
            <a:fillRect/>
          </a:stretch>
        </p:blipFill>
        <p:spPr bwMode="auto">
          <a:xfrm>
            <a:off x="6681000" y="2724150"/>
            <a:ext cx="2032800" cy="78339"/>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2" descr="C:\Users\Rogue.Rogue-PC\Desktop\luxur project\Untitled-1.png"/>
          <p:cNvPicPr>
            <a:picLocks noChangeAspect="1" noChangeArrowheads="1"/>
          </p:cNvPicPr>
          <p:nvPr userDrawn="1"/>
        </p:nvPicPr>
        <p:blipFill>
          <a:blip r:embed="rId2">
            <a:extLst>
              <a:ext uri="{BEBA8EAE-BF5A-486C-A8C5-ECC9F3942E4B}">
                <a14:imgProps xmlns:a14="http://schemas.microsoft.com/office/drawing/2010/main">
                  <a14:imgLayer r:embed="rId3">
                    <a14:imgEffect>
                      <a14:sharpenSoften amount="-100000"/>
                    </a14:imgEffect>
                    <a14:imgEffect>
                      <a14:brightnessContrast bright="20000" contrast="18000"/>
                    </a14:imgEffect>
                  </a14:imgLayer>
                </a14:imgProps>
              </a:ext>
              <a:ext uri="{28A0092B-C50C-407E-A947-70E740481C1C}">
                <a14:useLocalDpi xmlns:a14="http://schemas.microsoft.com/office/drawing/2010/main" val="0"/>
              </a:ext>
            </a:extLst>
          </a:blip>
          <a:srcRect/>
          <a:stretch>
            <a:fillRect/>
          </a:stretch>
        </p:blipFill>
        <p:spPr bwMode="auto">
          <a:xfrm>
            <a:off x="6681000" y="4242019"/>
            <a:ext cx="2032800" cy="783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7378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xEl>
                                              <p:pRg st="0" end="0"/>
                                            </p:txEl>
                                          </p:spTgt>
                                        </p:tgtEl>
                                        <p:attrNameLst>
                                          <p:attrName>style.visibility</p:attrName>
                                        </p:attrNameLst>
                                      </p:cBhvr>
                                      <p:to>
                                        <p:strVal val="visible"/>
                                      </p:to>
                                    </p:set>
                                    <p:animEffect transition="in" filter="fade">
                                      <p:cBhvr>
                                        <p:cTn id="10" dur="500"/>
                                        <p:tgtEl>
                                          <p:spTgt spid="8">
                                            <p:txEl>
                                              <p:pRg st="0" end="0"/>
                                            </p:txEl>
                                          </p:spTgt>
                                        </p:tgtEl>
                                      </p:cBhvr>
                                    </p:animEffect>
                                  </p:childTnLst>
                                </p:cTn>
                              </p:par>
                            </p:childTnLst>
                          </p:cTn>
                        </p:par>
                        <p:par>
                          <p:cTn id="11" fill="hold">
                            <p:stCondLst>
                              <p:cond delay="500"/>
                            </p:stCondLst>
                            <p:childTnLst>
                              <p:par>
                                <p:cTn id="12" presetID="53" presetClass="entr" presetSubtype="16" fill="hold" grpId="0" nodeType="afterEffect" nodePh="1">
                                  <p:stCondLst>
                                    <p:cond delay="0"/>
                                  </p:stCondLst>
                                  <p:endCondLst>
                                    <p:cond evt="begin" delay="0">
                                      <p:tn val="12"/>
                                    </p:cond>
                                  </p:endCondLst>
                                  <p:childTnLst>
                                    <p:set>
                                      <p:cBhvr>
                                        <p:cTn id="13" dur="1" fill="hold">
                                          <p:stCondLst>
                                            <p:cond delay="0"/>
                                          </p:stCondLst>
                                        </p:cTn>
                                        <p:tgtEl>
                                          <p:spTgt spid="4"/>
                                        </p:tgtEl>
                                        <p:attrNameLst>
                                          <p:attrName>style.visibility</p:attrName>
                                        </p:attrNameLst>
                                      </p:cBhvr>
                                      <p:to>
                                        <p:strVal val="visible"/>
                                      </p:to>
                                    </p:set>
                                    <p:anim calcmode="lin" valueType="num">
                                      <p:cBhvr>
                                        <p:cTn id="14" dur="500" fill="hold"/>
                                        <p:tgtEl>
                                          <p:spTgt spid="4"/>
                                        </p:tgtEl>
                                        <p:attrNameLst>
                                          <p:attrName>ppt_w</p:attrName>
                                        </p:attrNameLst>
                                      </p:cBhvr>
                                      <p:tavLst>
                                        <p:tav tm="0">
                                          <p:val>
                                            <p:fltVal val="0"/>
                                          </p:val>
                                        </p:tav>
                                        <p:tav tm="100000">
                                          <p:val>
                                            <p:strVal val="#ppt_w"/>
                                          </p:val>
                                        </p:tav>
                                      </p:tavLst>
                                    </p:anim>
                                    <p:anim calcmode="lin" valueType="num">
                                      <p:cBhvr>
                                        <p:cTn id="15" dur="500" fill="hold"/>
                                        <p:tgtEl>
                                          <p:spTgt spid="4"/>
                                        </p:tgtEl>
                                        <p:attrNameLst>
                                          <p:attrName>ppt_h</p:attrName>
                                        </p:attrNameLst>
                                      </p:cBhvr>
                                      <p:tavLst>
                                        <p:tav tm="0">
                                          <p:val>
                                            <p:fltVal val="0"/>
                                          </p:val>
                                        </p:tav>
                                        <p:tav tm="100000">
                                          <p:val>
                                            <p:strVal val="#ppt_h"/>
                                          </p:val>
                                        </p:tav>
                                      </p:tavLst>
                                    </p:anim>
                                    <p:animEffect transition="in" filter="fade">
                                      <p:cBhvr>
                                        <p:cTn id="16" dur="500"/>
                                        <p:tgtEl>
                                          <p:spTgt spid="4"/>
                                        </p:tgtEl>
                                      </p:cBhvr>
                                    </p:animEffect>
                                  </p:childTnLst>
                                </p:cTn>
                              </p:par>
                              <p:par>
                                <p:cTn id="17" presetID="53" presetClass="entr" presetSubtype="16" fill="hold" grpId="0" nodeType="withEffect" nodePh="1">
                                  <p:stCondLst>
                                    <p:cond delay="0"/>
                                  </p:stCondLst>
                                  <p:endCondLst>
                                    <p:cond evt="begin" delay="0">
                                      <p:tn val="17"/>
                                    </p:cond>
                                  </p:endCondLst>
                                  <p:childTnLst>
                                    <p:set>
                                      <p:cBhvr>
                                        <p:cTn id="18" dur="1" fill="hold">
                                          <p:stCondLst>
                                            <p:cond delay="0"/>
                                          </p:stCondLst>
                                        </p:cTn>
                                        <p:tgtEl>
                                          <p:spTgt spid="29"/>
                                        </p:tgtEl>
                                        <p:attrNameLst>
                                          <p:attrName>style.visibility</p:attrName>
                                        </p:attrNameLst>
                                      </p:cBhvr>
                                      <p:to>
                                        <p:strVal val="visible"/>
                                      </p:to>
                                    </p:set>
                                    <p:anim calcmode="lin" valueType="num">
                                      <p:cBhvr>
                                        <p:cTn id="19" dur="500" fill="hold"/>
                                        <p:tgtEl>
                                          <p:spTgt spid="29"/>
                                        </p:tgtEl>
                                        <p:attrNameLst>
                                          <p:attrName>ppt_w</p:attrName>
                                        </p:attrNameLst>
                                      </p:cBhvr>
                                      <p:tavLst>
                                        <p:tav tm="0">
                                          <p:val>
                                            <p:fltVal val="0"/>
                                          </p:val>
                                        </p:tav>
                                        <p:tav tm="100000">
                                          <p:val>
                                            <p:strVal val="#ppt_w"/>
                                          </p:val>
                                        </p:tav>
                                      </p:tavLst>
                                    </p:anim>
                                    <p:anim calcmode="lin" valueType="num">
                                      <p:cBhvr>
                                        <p:cTn id="20" dur="500" fill="hold"/>
                                        <p:tgtEl>
                                          <p:spTgt spid="29"/>
                                        </p:tgtEl>
                                        <p:attrNameLst>
                                          <p:attrName>ppt_h</p:attrName>
                                        </p:attrNameLst>
                                      </p:cBhvr>
                                      <p:tavLst>
                                        <p:tav tm="0">
                                          <p:val>
                                            <p:fltVal val="0"/>
                                          </p:val>
                                        </p:tav>
                                        <p:tav tm="100000">
                                          <p:val>
                                            <p:strVal val="#ppt_h"/>
                                          </p:val>
                                        </p:tav>
                                      </p:tavLst>
                                    </p:anim>
                                    <p:animEffect transition="in" filter="fade">
                                      <p:cBhvr>
                                        <p:cTn id="21" dur="500"/>
                                        <p:tgtEl>
                                          <p:spTgt spid="29"/>
                                        </p:tgtEl>
                                      </p:cBhvr>
                                    </p:animEffect>
                                  </p:childTnLst>
                                </p:cTn>
                              </p:par>
                              <p:par>
                                <p:cTn id="22" presetID="53" presetClass="entr" presetSubtype="16" fill="hold" grpId="0" nodeType="withEffect" nodePh="1">
                                  <p:stCondLst>
                                    <p:cond delay="0"/>
                                  </p:stCondLst>
                                  <p:endCondLst>
                                    <p:cond evt="begin" delay="0">
                                      <p:tn val="22"/>
                                    </p:cond>
                                  </p:endCondLst>
                                  <p:childTnLst>
                                    <p:set>
                                      <p:cBhvr>
                                        <p:cTn id="23" dur="1" fill="hold">
                                          <p:stCondLst>
                                            <p:cond delay="0"/>
                                          </p:stCondLst>
                                        </p:cTn>
                                        <p:tgtEl>
                                          <p:spTgt spid="33"/>
                                        </p:tgtEl>
                                        <p:attrNameLst>
                                          <p:attrName>style.visibility</p:attrName>
                                        </p:attrNameLst>
                                      </p:cBhvr>
                                      <p:to>
                                        <p:strVal val="visible"/>
                                      </p:to>
                                    </p:set>
                                    <p:anim calcmode="lin" valueType="num">
                                      <p:cBhvr>
                                        <p:cTn id="24" dur="500" fill="hold"/>
                                        <p:tgtEl>
                                          <p:spTgt spid="33"/>
                                        </p:tgtEl>
                                        <p:attrNameLst>
                                          <p:attrName>ppt_w</p:attrName>
                                        </p:attrNameLst>
                                      </p:cBhvr>
                                      <p:tavLst>
                                        <p:tav tm="0">
                                          <p:val>
                                            <p:fltVal val="0"/>
                                          </p:val>
                                        </p:tav>
                                        <p:tav tm="100000">
                                          <p:val>
                                            <p:strVal val="#ppt_w"/>
                                          </p:val>
                                        </p:tav>
                                      </p:tavLst>
                                    </p:anim>
                                    <p:anim calcmode="lin" valueType="num">
                                      <p:cBhvr>
                                        <p:cTn id="25" dur="500" fill="hold"/>
                                        <p:tgtEl>
                                          <p:spTgt spid="33"/>
                                        </p:tgtEl>
                                        <p:attrNameLst>
                                          <p:attrName>ppt_h</p:attrName>
                                        </p:attrNameLst>
                                      </p:cBhvr>
                                      <p:tavLst>
                                        <p:tav tm="0">
                                          <p:val>
                                            <p:fltVal val="0"/>
                                          </p:val>
                                        </p:tav>
                                        <p:tav tm="100000">
                                          <p:val>
                                            <p:strVal val="#ppt_h"/>
                                          </p:val>
                                        </p:tav>
                                      </p:tavLst>
                                    </p:anim>
                                    <p:animEffect transition="in" filter="fade">
                                      <p:cBhvr>
                                        <p:cTn id="26" dur="500"/>
                                        <p:tgtEl>
                                          <p:spTgt spid="33"/>
                                        </p:tgtEl>
                                      </p:cBhvr>
                                    </p:animEffect>
                                  </p:childTnLst>
                                </p:cTn>
                              </p:par>
                              <p:par>
                                <p:cTn id="27" presetID="53" presetClass="entr" presetSubtype="16" fill="hold" grpId="0" nodeType="withEffect" nodePh="1">
                                  <p:stCondLst>
                                    <p:cond delay="0"/>
                                  </p:stCondLst>
                                  <p:endCondLst>
                                    <p:cond evt="begin" delay="0">
                                      <p:tn val="27"/>
                                    </p:cond>
                                  </p:endCondLst>
                                  <p:childTnLst>
                                    <p:set>
                                      <p:cBhvr>
                                        <p:cTn id="28" dur="1" fill="hold">
                                          <p:stCondLst>
                                            <p:cond delay="0"/>
                                          </p:stCondLst>
                                        </p:cTn>
                                        <p:tgtEl>
                                          <p:spTgt spid="37"/>
                                        </p:tgtEl>
                                        <p:attrNameLst>
                                          <p:attrName>style.visibility</p:attrName>
                                        </p:attrNameLst>
                                      </p:cBhvr>
                                      <p:to>
                                        <p:strVal val="visible"/>
                                      </p:to>
                                    </p:set>
                                    <p:anim calcmode="lin" valueType="num">
                                      <p:cBhvr>
                                        <p:cTn id="29" dur="500" fill="hold"/>
                                        <p:tgtEl>
                                          <p:spTgt spid="37"/>
                                        </p:tgtEl>
                                        <p:attrNameLst>
                                          <p:attrName>ppt_w</p:attrName>
                                        </p:attrNameLst>
                                      </p:cBhvr>
                                      <p:tavLst>
                                        <p:tav tm="0">
                                          <p:val>
                                            <p:fltVal val="0"/>
                                          </p:val>
                                        </p:tav>
                                        <p:tav tm="100000">
                                          <p:val>
                                            <p:strVal val="#ppt_w"/>
                                          </p:val>
                                        </p:tav>
                                      </p:tavLst>
                                    </p:anim>
                                    <p:anim calcmode="lin" valueType="num">
                                      <p:cBhvr>
                                        <p:cTn id="30" dur="500" fill="hold"/>
                                        <p:tgtEl>
                                          <p:spTgt spid="37"/>
                                        </p:tgtEl>
                                        <p:attrNameLst>
                                          <p:attrName>ppt_h</p:attrName>
                                        </p:attrNameLst>
                                      </p:cBhvr>
                                      <p:tavLst>
                                        <p:tav tm="0">
                                          <p:val>
                                            <p:fltVal val="0"/>
                                          </p:val>
                                        </p:tav>
                                        <p:tav tm="100000">
                                          <p:val>
                                            <p:strVal val="#ppt_h"/>
                                          </p:val>
                                        </p:tav>
                                      </p:tavLst>
                                    </p:anim>
                                    <p:animEffect transition="in" filter="fade">
                                      <p:cBhvr>
                                        <p:cTn id="31" dur="500"/>
                                        <p:tgtEl>
                                          <p:spTgt spid="37"/>
                                        </p:tgtEl>
                                      </p:cBhvr>
                                    </p:animEffect>
                                  </p:childTnLst>
                                </p:cTn>
                              </p:par>
                              <p:par>
                                <p:cTn id="32" presetID="53" presetClass="entr" presetSubtype="16" fill="hold" grpId="0" nodeType="withEffect" nodePh="1">
                                  <p:stCondLst>
                                    <p:cond delay="0"/>
                                  </p:stCondLst>
                                  <p:endCondLst>
                                    <p:cond evt="begin" delay="0">
                                      <p:tn val="32"/>
                                    </p:cond>
                                  </p:endCondLst>
                                  <p:childTnLst>
                                    <p:set>
                                      <p:cBhvr>
                                        <p:cTn id="33" dur="1" fill="hold">
                                          <p:stCondLst>
                                            <p:cond delay="0"/>
                                          </p:stCondLst>
                                        </p:cTn>
                                        <p:tgtEl>
                                          <p:spTgt spid="5"/>
                                        </p:tgtEl>
                                        <p:attrNameLst>
                                          <p:attrName>style.visibility</p:attrName>
                                        </p:attrNameLst>
                                      </p:cBhvr>
                                      <p:to>
                                        <p:strVal val="visible"/>
                                      </p:to>
                                    </p:set>
                                    <p:anim calcmode="lin" valueType="num">
                                      <p:cBhvr>
                                        <p:cTn id="34" dur="500" fill="hold"/>
                                        <p:tgtEl>
                                          <p:spTgt spid="5"/>
                                        </p:tgtEl>
                                        <p:attrNameLst>
                                          <p:attrName>ppt_w</p:attrName>
                                        </p:attrNameLst>
                                      </p:cBhvr>
                                      <p:tavLst>
                                        <p:tav tm="0">
                                          <p:val>
                                            <p:fltVal val="0"/>
                                          </p:val>
                                        </p:tav>
                                        <p:tav tm="100000">
                                          <p:val>
                                            <p:strVal val="#ppt_w"/>
                                          </p:val>
                                        </p:tav>
                                      </p:tavLst>
                                    </p:anim>
                                    <p:anim calcmode="lin" valueType="num">
                                      <p:cBhvr>
                                        <p:cTn id="35" dur="500" fill="hold"/>
                                        <p:tgtEl>
                                          <p:spTgt spid="5"/>
                                        </p:tgtEl>
                                        <p:attrNameLst>
                                          <p:attrName>ppt_h</p:attrName>
                                        </p:attrNameLst>
                                      </p:cBhvr>
                                      <p:tavLst>
                                        <p:tav tm="0">
                                          <p:val>
                                            <p:fltVal val="0"/>
                                          </p:val>
                                        </p:tav>
                                        <p:tav tm="100000">
                                          <p:val>
                                            <p:strVal val="#ppt_h"/>
                                          </p:val>
                                        </p:tav>
                                      </p:tavLst>
                                    </p:anim>
                                    <p:animEffect transition="in" filter="fade">
                                      <p:cBhvr>
                                        <p:cTn id="36" dur="500"/>
                                        <p:tgtEl>
                                          <p:spTgt spid="5"/>
                                        </p:tgtEl>
                                      </p:cBhvr>
                                    </p:animEffect>
                                  </p:childTnLst>
                                </p:cTn>
                              </p:par>
                              <p:par>
                                <p:cTn id="37" presetID="53" presetClass="entr" presetSubtype="16" fill="hold" grpId="0" nodeType="withEffect" nodePh="1">
                                  <p:stCondLst>
                                    <p:cond delay="0"/>
                                  </p:stCondLst>
                                  <p:endCondLst>
                                    <p:cond evt="begin" delay="0">
                                      <p:tn val="37"/>
                                    </p:cond>
                                  </p:endCondLst>
                                  <p:childTnLst>
                                    <p:set>
                                      <p:cBhvr>
                                        <p:cTn id="38" dur="1" fill="hold">
                                          <p:stCondLst>
                                            <p:cond delay="0"/>
                                          </p:stCondLst>
                                        </p:cTn>
                                        <p:tgtEl>
                                          <p:spTgt spid="30"/>
                                        </p:tgtEl>
                                        <p:attrNameLst>
                                          <p:attrName>style.visibility</p:attrName>
                                        </p:attrNameLst>
                                      </p:cBhvr>
                                      <p:to>
                                        <p:strVal val="visible"/>
                                      </p:to>
                                    </p:set>
                                    <p:anim calcmode="lin" valueType="num">
                                      <p:cBhvr>
                                        <p:cTn id="39" dur="500" fill="hold"/>
                                        <p:tgtEl>
                                          <p:spTgt spid="30"/>
                                        </p:tgtEl>
                                        <p:attrNameLst>
                                          <p:attrName>ppt_w</p:attrName>
                                        </p:attrNameLst>
                                      </p:cBhvr>
                                      <p:tavLst>
                                        <p:tav tm="0">
                                          <p:val>
                                            <p:fltVal val="0"/>
                                          </p:val>
                                        </p:tav>
                                        <p:tav tm="100000">
                                          <p:val>
                                            <p:strVal val="#ppt_w"/>
                                          </p:val>
                                        </p:tav>
                                      </p:tavLst>
                                    </p:anim>
                                    <p:anim calcmode="lin" valueType="num">
                                      <p:cBhvr>
                                        <p:cTn id="40" dur="500" fill="hold"/>
                                        <p:tgtEl>
                                          <p:spTgt spid="30"/>
                                        </p:tgtEl>
                                        <p:attrNameLst>
                                          <p:attrName>ppt_h</p:attrName>
                                        </p:attrNameLst>
                                      </p:cBhvr>
                                      <p:tavLst>
                                        <p:tav tm="0">
                                          <p:val>
                                            <p:fltVal val="0"/>
                                          </p:val>
                                        </p:tav>
                                        <p:tav tm="100000">
                                          <p:val>
                                            <p:strVal val="#ppt_h"/>
                                          </p:val>
                                        </p:tav>
                                      </p:tavLst>
                                    </p:anim>
                                    <p:animEffect transition="in" filter="fade">
                                      <p:cBhvr>
                                        <p:cTn id="41" dur="500"/>
                                        <p:tgtEl>
                                          <p:spTgt spid="30"/>
                                        </p:tgtEl>
                                      </p:cBhvr>
                                    </p:animEffect>
                                  </p:childTnLst>
                                </p:cTn>
                              </p:par>
                              <p:par>
                                <p:cTn id="42" presetID="53" presetClass="entr" presetSubtype="16" fill="hold" grpId="0" nodeType="withEffect" nodePh="1">
                                  <p:stCondLst>
                                    <p:cond delay="0"/>
                                  </p:stCondLst>
                                  <p:endCondLst>
                                    <p:cond evt="begin" delay="0">
                                      <p:tn val="42"/>
                                    </p:cond>
                                  </p:endCondLst>
                                  <p:childTnLst>
                                    <p:set>
                                      <p:cBhvr>
                                        <p:cTn id="43" dur="1" fill="hold">
                                          <p:stCondLst>
                                            <p:cond delay="0"/>
                                          </p:stCondLst>
                                        </p:cTn>
                                        <p:tgtEl>
                                          <p:spTgt spid="34"/>
                                        </p:tgtEl>
                                        <p:attrNameLst>
                                          <p:attrName>style.visibility</p:attrName>
                                        </p:attrNameLst>
                                      </p:cBhvr>
                                      <p:to>
                                        <p:strVal val="visible"/>
                                      </p:to>
                                    </p:set>
                                    <p:anim calcmode="lin" valueType="num">
                                      <p:cBhvr>
                                        <p:cTn id="44" dur="500" fill="hold"/>
                                        <p:tgtEl>
                                          <p:spTgt spid="34"/>
                                        </p:tgtEl>
                                        <p:attrNameLst>
                                          <p:attrName>ppt_w</p:attrName>
                                        </p:attrNameLst>
                                      </p:cBhvr>
                                      <p:tavLst>
                                        <p:tav tm="0">
                                          <p:val>
                                            <p:fltVal val="0"/>
                                          </p:val>
                                        </p:tav>
                                        <p:tav tm="100000">
                                          <p:val>
                                            <p:strVal val="#ppt_w"/>
                                          </p:val>
                                        </p:tav>
                                      </p:tavLst>
                                    </p:anim>
                                    <p:anim calcmode="lin" valueType="num">
                                      <p:cBhvr>
                                        <p:cTn id="45" dur="500" fill="hold"/>
                                        <p:tgtEl>
                                          <p:spTgt spid="34"/>
                                        </p:tgtEl>
                                        <p:attrNameLst>
                                          <p:attrName>ppt_h</p:attrName>
                                        </p:attrNameLst>
                                      </p:cBhvr>
                                      <p:tavLst>
                                        <p:tav tm="0">
                                          <p:val>
                                            <p:fltVal val="0"/>
                                          </p:val>
                                        </p:tav>
                                        <p:tav tm="100000">
                                          <p:val>
                                            <p:strVal val="#ppt_h"/>
                                          </p:val>
                                        </p:tav>
                                      </p:tavLst>
                                    </p:anim>
                                    <p:animEffect transition="in" filter="fade">
                                      <p:cBhvr>
                                        <p:cTn id="46" dur="500"/>
                                        <p:tgtEl>
                                          <p:spTgt spid="34"/>
                                        </p:tgtEl>
                                      </p:cBhvr>
                                    </p:animEffect>
                                  </p:childTnLst>
                                </p:cTn>
                              </p:par>
                              <p:par>
                                <p:cTn id="47" presetID="53" presetClass="entr" presetSubtype="16" fill="hold" grpId="0" nodeType="withEffect" nodePh="1">
                                  <p:stCondLst>
                                    <p:cond delay="0"/>
                                  </p:stCondLst>
                                  <p:endCondLst>
                                    <p:cond evt="begin" delay="0">
                                      <p:tn val="47"/>
                                    </p:cond>
                                  </p:endCondLst>
                                  <p:childTnLst>
                                    <p:set>
                                      <p:cBhvr>
                                        <p:cTn id="48" dur="1" fill="hold">
                                          <p:stCondLst>
                                            <p:cond delay="0"/>
                                          </p:stCondLst>
                                        </p:cTn>
                                        <p:tgtEl>
                                          <p:spTgt spid="38"/>
                                        </p:tgtEl>
                                        <p:attrNameLst>
                                          <p:attrName>style.visibility</p:attrName>
                                        </p:attrNameLst>
                                      </p:cBhvr>
                                      <p:to>
                                        <p:strVal val="visible"/>
                                      </p:to>
                                    </p:set>
                                    <p:anim calcmode="lin" valueType="num">
                                      <p:cBhvr>
                                        <p:cTn id="49" dur="500" fill="hold"/>
                                        <p:tgtEl>
                                          <p:spTgt spid="38"/>
                                        </p:tgtEl>
                                        <p:attrNameLst>
                                          <p:attrName>ppt_w</p:attrName>
                                        </p:attrNameLst>
                                      </p:cBhvr>
                                      <p:tavLst>
                                        <p:tav tm="0">
                                          <p:val>
                                            <p:fltVal val="0"/>
                                          </p:val>
                                        </p:tav>
                                        <p:tav tm="100000">
                                          <p:val>
                                            <p:strVal val="#ppt_w"/>
                                          </p:val>
                                        </p:tav>
                                      </p:tavLst>
                                    </p:anim>
                                    <p:anim calcmode="lin" valueType="num">
                                      <p:cBhvr>
                                        <p:cTn id="50" dur="500" fill="hold"/>
                                        <p:tgtEl>
                                          <p:spTgt spid="38"/>
                                        </p:tgtEl>
                                        <p:attrNameLst>
                                          <p:attrName>ppt_h</p:attrName>
                                        </p:attrNameLst>
                                      </p:cBhvr>
                                      <p:tavLst>
                                        <p:tav tm="0">
                                          <p:val>
                                            <p:fltVal val="0"/>
                                          </p:val>
                                        </p:tav>
                                        <p:tav tm="100000">
                                          <p:val>
                                            <p:strVal val="#ppt_h"/>
                                          </p:val>
                                        </p:tav>
                                      </p:tavLst>
                                    </p:anim>
                                    <p:animEffect transition="in" filter="fade">
                                      <p:cBhvr>
                                        <p:cTn id="51" dur="500"/>
                                        <p:tgtEl>
                                          <p:spTgt spid="38"/>
                                        </p:tgtEl>
                                      </p:cBhvr>
                                    </p:animEffect>
                                  </p:childTnLst>
                                </p:cTn>
                              </p:par>
                            </p:childTnLst>
                          </p:cTn>
                        </p:par>
                        <p:par>
                          <p:cTn id="52" fill="hold">
                            <p:stCondLst>
                              <p:cond delay="1000"/>
                            </p:stCondLst>
                            <p:childTnLst>
                              <p:par>
                                <p:cTn id="53" presetID="10" presetClass="entr" presetSubtype="0" fill="hold" nodeType="afterEffect">
                                  <p:stCondLst>
                                    <p:cond delay="0"/>
                                  </p:stCondLst>
                                  <p:childTnLst>
                                    <p:set>
                                      <p:cBhvr>
                                        <p:cTn id="54" dur="1" fill="hold">
                                          <p:stCondLst>
                                            <p:cond delay="0"/>
                                          </p:stCondLst>
                                        </p:cTn>
                                        <p:tgtEl>
                                          <p:spTgt spid="6"/>
                                        </p:tgtEl>
                                        <p:attrNameLst>
                                          <p:attrName>style.visibility</p:attrName>
                                        </p:attrNameLst>
                                      </p:cBhvr>
                                      <p:to>
                                        <p:strVal val="visible"/>
                                      </p:to>
                                    </p:set>
                                    <p:animEffect transition="in" filter="fade">
                                      <p:cBhvr>
                                        <p:cTn id="55" dur="500"/>
                                        <p:tgtEl>
                                          <p:spTgt spid="6"/>
                                        </p:tgtEl>
                                      </p:cBhvr>
                                    </p:animEffect>
                                  </p:childTnLst>
                                </p:cTn>
                              </p:par>
                              <p:par>
                                <p:cTn id="56" presetID="10" presetClass="entr" presetSubtype="0" fill="hold" nodeType="withEffect">
                                  <p:stCondLst>
                                    <p:cond delay="0"/>
                                  </p:stCondLst>
                                  <p:childTnLst>
                                    <p:set>
                                      <p:cBhvr>
                                        <p:cTn id="57" dur="1" fill="hold">
                                          <p:stCondLst>
                                            <p:cond delay="0"/>
                                          </p:stCondLst>
                                        </p:cTn>
                                        <p:tgtEl>
                                          <p:spTgt spid="31"/>
                                        </p:tgtEl>
                                        <p:attrNameLst>
                                          <p:attrName>style.visibility</p:attrName>
                                        </p:attrNameLst>
                                      </p:cBhvr>
                                      <p:to>
                                        <p:strVal val="visible"/>
                                      </p:to>
                                    </p:set>
                                    <p:animEffect transition="in" filter="fade">
                                      <p:cBhvr>
                                        <p:cTn id="58" dur="500"/>
                                        <p:tgtEl>
                                          <p:spTgt spid="31"/>
                                        </p:tgtEl>
                                      </p:cBhvr>
                                    </p:animEffect>
                                  </p:childTnLst>
                                </p:cTn>
                              </p:par>
                              <p:par>
                                <p:cTn id="59" presetID="10" presetClass="entr" presetSubtype="0" fill="hold" nodeType="withEffect">
                                  <p:stCondLst>
                                    <p:cond delay="0"/>
                                  </p:stCondLst>
                                  <p:childTnLst>
                                    <p:set>
                                      <p:cBhvr>
                                        <p:cTn id="60" dur="1" fill="hold">
                                          <p:stCondLst>
                                            <p:cond delay="0"/>
                                          </p:stCondLst>
                                        </p:cTn>
                                        <p:tgtEl>
                                          <p:spTgt spid="35"/>
                                        </p:tgtEl>
                                        <p:attrNameLst>
                                          <p:attrName>style.visibility</p:attrName>
                                        </p:attrNameLst>
                                      </p:cBhvr>
                                      <p:to>
                                        <p:strVal val="visible"/>
                                      </p:to>
                                    </p:set>
                                    <p:animEffect transition="in" filter="fade">
                                      <p:cBhvr>
                                        <p:cTn id="61" dur="500"/>
                                        <p:tgtEl>
                                          <p:spTgt spid="35"/>
                                        </p:tgtEl>
                                      </p:cBhvr>
                                    </p:animEffect>
                                  </p:childTnLst>
                                </p:cTn>
                              </p:par>
                              <p:par>
                                <p:cTn id="62" presetID="10" presetClass="entr" presetSubtype="0" fill="hold" nodeType="withEffect">
                                  <p:stCondLst>
                                    <p:cond delay="0"/>
                                  </p:stCondLst>
                                  <p:childTnLst>
                                    <p:set>
                                      <p:cBhvr>
                                        <p:cTn id="63" dur="1" fill="hold">
                                          <p:stCondLst>
                                            <p:cond delay="0"/>
                                          </p:stCondLst>
                                        </p:cTn>
                                        <p:tgtEl>
                                          <p:spTgt spid="39"/>
                                        </p:tgtEl>
                                        <p:attrNameLst>
                                          <p:attrName>style.visibility</p:attrName>
                                        </p:attrNameLst>
                                      </p:cBhvr>
                                      <p:to>
                                        <p:strVal val="visible"/>
                                      </p:to>
                                    </p:set>
                                    <p:animEffect transition="in" filter="fade">
                                      <p:cBhvr>
                                        <p:cTn id="64" dur="500"/>
                                        <p:tgtEl>
                                          <p:spTgt spid="39"/>
                                        </p:tgtEl>
                                      </p:cBhvr>
                                    </p:animEffect>
                                  </p:childTnLst>
                                </p:cTn>
                              </p:par>
                              <p:par>
                                <p:cTn id="65" presetID="10" presetClass="entr" presetSubtype="0" fill="hold" nodeType="withEffect">
                                  <p:stCondLst>
                                    <p:cond delay="0"/>
                                  </p:stCondLst>
                                  <p:childTnLst>
                                    <p:set>
                                      <p:cBhvr>
                                        <p:cTn id="66" dur="1" fill="hold">
                                          <p:stCondLst>
                                            <p:cond delay="0"/>
                                          </p:stCondLst>
                                        </p:cTn>
                                        <p:tgtEl>
                                          <p:spTgt spid="22"/>
                                        </p:tgtEl>
                                        <p:attrNameLst>
                                          <p:attrName>style.visibility</p:attrName>
                                        </p:attrNameLst>
                                      </p:cBhvr>
                                      <p:to>
                                        <p:strVal val="visible"/>
                                      </p:to>
                                    </p:set>
                                    <p:animEffect transition="in" filter="fade">
                                      <p:cBhvr>
                                        <p:cTn id="67" dur="500"/>
                                        <p:tgtEl>
                                          <p:spTgt spid="22"/>
                                        </p:tgtEl>
                                      </p:cBhvr>
                                    </p:animEffect>
                                  </p:childTnLst>
                                </p:cTn>
                              </p:par>
                              <p:par>
                                <p:cTn id="68" presetID="10" presetClass="entr" presetSubtype="0" fill="hold" nodeType="withEffect">
                                  <p:stCondLst>
                                    <p:cond delay="0"/>
                                  </p:stCondLst>
                                  <p:childTnLst>
                                    <p:set>
                                      <p:cBhvr>
                                        <p:cTn id="69" dur="1" fill="hold">
                                          <p:stCondLst>
                                            <p:cond delay="0"/>
                                          </p:stCondLst>
                                        </p:cTn>
                                        <p:tgtEl>
                                          <p:spTgt spid="32"/>
                                        </p:tgtEl>
                                        <p:attrNameLst>
                                          <p:attrName>style.visibility</p:attrName>
                                        </p:attrNameLst>
                                      </p:cBhvr>
                                      <p:to>
                                        <p:strVal val="visible"/>
                                      </p:to>
                                    </p:set>
                                    <p:animEffect transition="in" filter="fade">
                                      <p:cBhvr>
                                        <p:cTn id="70" dur="500"/>
                                        <p:tgtEl>
                                          <p:spTgt spid="32"/>
                                        </p:tgtEl>
                                      </p:cBhvr>
                                    </p:animEffect>
                                  </p:childTnLst>
                                </p:cTn>
                              </p:par>
                              <p:par>
                                <p:cTn id="71" presetID="10" presetClass="entr" presetSubtype="0" fill="hold" nodeType="withEffect">
                                  <p:stCondLst>
                                    <p:cond delay="0"/>
                                  </p:stCondLst>
                                  <p:childTnLst>
                                    <p:set>
                                      <p:cBhvr>
                                        <p:cTn id="72" dur="1" fill="hold">
                                          <p:stCondLst>
                                            <p:cond delay="0"/>
                                          </p:stCondLst>
                                        </p:cTn>
                                        <p:tgtEl>
                                          <p:spTgt spid="36"/>
                                        </p:tgtEl>
                                        <p:attrNameLst>
                                          <p:attrName>style.visibility</p:attrName>
                                        </p:attrNameLst>
                                      </p:cBhvr>
                                      <p:to>
                                        <p:strVal val="visible"/>
                                      </p:to>
                                    </p:set>
                                    <p:animEffect transition="in" filter="fade">
                                      <p:cBhvr>
                                        <p:cTn id="73" dur="500"/>
                                        <p:tgtEl>
                                          <p:spTgt spid="36"/>
                                        </p:tgtEl>
                                      </p:cBhvr>
                                    </p:animEffect>
                                  </p:childTnLst>
                                </p:cTn>
                              </p:par>
                              <p:par>
                                <p:cTn id="74" presetID="10" presetClass="entr" presetSubtype="0" fill="hold" nodeType="withEffect">
                                  <p:stCondLst>
                                    <p:cond delay="0"/>
                                  </p:stCondLst>
                                  <p:childTnLst>
                                    <p:set>
                                      <p:cBhvr>
                                        <p:cTn id="75" dur="1" fill="hold">
                                          <p:stCondLst>
                                            <p:cond delay="0"/>
                                          </p:stCondLst>
                                        </p:cTn>
                                        <p:tgtEl>
                                          <p:spTgt spid="40"/>
                                        </p:tgtEl>
                                        <p:attrNameLst>
                                          <p:attrName>style.visibility</p:attrName>
                                        </p:attrNameLst>
                                      </p:cBhvr>
                                      <p:to>
                                        <p:strVal val="visible"/>
                                      </p:to>
                                    </p:set>
                                    <p:animEffect transition="in" filter="fade">
                                      <p:cBhvr>
                                        <p:cTn id="76"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build="p">
        <p:tmplLst>
          <p:tmpl lvl="1">
            <p:tnLst>
              <p:par>
                <p:cTn presetID="10"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Lst>
      </p:bldP>
      <p:bldP spid="4" grpId="0"/>
      <p:bldP spid="5" grpId="0"/>
      <p:bldP spid="29" grpId="0"/>
      <p:bldP spid="30" grpId="0"/>
      <p:bldP spid="33" grpId="0"/>
      <p:bldP spid="34" grpId="0"/>
      <p:bldP spid="37" grpId="0"/>
      <p:bldP spid="38" grpId="0"/>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scription and Shapes">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521027" y="320186"/>
            <a:ext cx="8101946" cy="498964"/>
          </a:xfrm>
          <a:prstGeom prst="rect">
            <a:avLst/>
          </a:prstGeom>
        </p:spPr>
        <p:txBody>
          <a:bodyPr wrap="square" anchor="t" anchorCtr="0">
            <a:normAutofit/>
          </a:bodyPr>
          <a:lstStyle>
            <a:lvl1pPr algn="l">
              <a:lnSpc>
                <a:spcPct val="90000"/>
              </a:lnSpc>
              <a:defRPr sz="2800" b="1">
                <a:solidFill>
                  <a:schemeClr val="tx1">
                    <a:lumMod val="85000"/>
                    <a:lumOff val="15000"/>
                  </a:schemeClr>
                </a:solidFill>
                <a:latin typeface="Exo" pitchFamily="50" charset="0"/>
                <a:ea typeface="Gulim" pitchFamily="34" charset="-127"/>
              </a:defRPr>
            </a:lvl1pPr>
          </a:lstStyle>
          <a:p>
            <a:r>
              <a:rPr lang="en-US" dirty="0" smtClean="0"/>
              <a:t>TITLE</a:t>
            </a:r>
            <a:endParaRPr lang="en-US" dirty="0"/>
          </a:p>
        </p:txBody>
      </p:sp>
      <p:sp>
        <p:nvSpPr>
          <p:cNvPr id="8" name="Text Placeholder 10"/>
          <p:cNvSpPr>
            <a:spLocks noGrp="1"/>
          </p:cNvSpPr>
          <p:nvPr>
            <p:ph type="body" sz="quarter" idx="23" hasCustomPrompt="1"/>
          </p:nvPr>
        </p:nvSpPr>
        <p:spPr>
          <a:xfrm>
            <a:off x="521026" y="626410"/>
            <a:ext cx="8089573" cy="304800"/>
          </a:xfrm>
          <a:prstGeom prst="rect">
            <a:avLst/>
          </a:prstGeom>
        </p:spPr>
        <p:txBody>
          <a:bodyPr anchor="ctr">
            <a:normAutofit/>
          </a:bodyPr>
          <a:lstStyle>
            <a:lvl1pPr marL="0" indent="0">
              <a:lnSpc>
                <a:spcPct val="100000"/>
              </a:lnSpc>
              <a:spcBef>
                <a:spcPts val="600"/>
              </a:spcBef>
              <a:buNone/>
              <a:defRPr sz="1200" baseline="0">
                <a:solidFill>
                  <a:schemeClr val="tx1"/>
                </a:solidFill>
                <a:latin typeface="+mn-lt"/>
              </a:defRPr>
            </a:lvl1pPr>
          </a:lstStyle>
          <a:p>
            <a:pPr lvl="0"/>
            <a:r>
              <a:rPr lang="en-US" dirty="0" smtClean="0"/>
              <a:t>Edit text</a:t>
            </a:r>
            <a:endParaRPr lang="en-US" dirty="0"/>
          </a:p>
        </p:txBody>
      </p:sp>
      <p:sp>
        <p:nvSpPr>
          <p:cNvPr id="4" name="Text Placeholder 10"/>
          <p:cNvSpPr>
            <a:spLocks noGrp="1"/>
          </p:cNvSpPr>
          <p:nvPr>
            <p:ph type="body" sz="quarter" idx="24" hasCustomPrompt="1"/>
          </p:nvPr>
        </p:nvSpPr>
        <p:spPr>
          <a:xfrm>
            <a:off x="1066800" y="1733550"/>
            <a:ext cx="4419600" cy="1066800"/>
          </a:xfrm>
          <a:prstGeom prst="rect">
            <a:avLst/>
          </a:prstGeom>
        </p:spPr>
        <p:txBody>
          <a:bodyPr anchor="t">
            <a:normAutofit/>
          </a:bodyPr>
          <a:lstStyle>
            <a:lvl1pPr marL="0" indent="0">
              <a:lnSpc>
                <a:spcPct val="100000"/>
              </a:lnSpc>
              <a:spcBef>
                <a:spcPts val="600"/>
              </a:spcBef>
              <a:buNone/>
              <a:defRPr sz="1200" baseline="0">
                <a:solidFill>
                  <a:schemeClr val="tx1"/>
                </a:solidFill>
                <a:latin typeface="+mn-lt"/>
              </a:defRPr>
            </a:lvl1pPr>
          </a:lstStyle>
          <a:p>
            <a:pPr lvl="0"/>
            <a:r>
              <a:rPr lang="en-US" dirty="0" smtClean="0"/>
              <a:t>Edit text</a:t>
            </a:r>
            <a:endParaRPr lang="en-US" dirty="0"/>
          </a:p>
        </p:txBody>
      </p:sp>
      <p:sp>
        <p:nvSpPr>
          <p:cNvPr id="5" name="Text Placeholder 10"/>
          <p:cNvSpPr>
            <a:spLocks noGrp="1"/>
          </p:cNvSpPr>
          <p:nvPr>
            <p:ph type="body" sz="quarter" idx="25" hasCustomPrompt="1"/>
          </p:nvPr>
        </p:nvSpPr>
        <p:spPr>
          <a:xfrm>
            <a:off x="1066800" y="1504950"/>
            <a:ext cx="4419600" cy="304800"/>
          </a:xfrm>
          <a:prstGeom prst="rect">
            <a:avLst/>
          </a:prstGeom>
        </p:spPr>
        <p:txBody>
          <a:bodyPr anchor="t">
            <a:normAutofit/>
          </a:bodyPr>
          <a:lstStyle>
            <a:lvl1pPr marL="0" indent="0">
              <a:lnSpc>
                <a:spcPct val="100000"/>
              </a:lnSpc>
              <a:spcBef>
                <a:spcPts val="600"/>
              </a:spcBef>
              <a:buNone/>
              <a:defRPr sz="1400" b="1" baseline="0">
                <a:solidFill>
                  <a:schemeClr val="accent2"/>
                </a:solidFill>
                <a:latin typeface="+mn-lt"/>
              </a:defRPr>
            </a:lvl1pPr>
          </a:lstStyle>
          <a:p>
            <a:pPr lvl="0"/>
            <a:r>
              <a:rPr lang="en-US" dirty="0" smtClean="0"/>
              <a:t>Edit text</a:t>
            </a:r>
            <a:endParaRPr lang="en-US" dirty="0"/>
          </a:p>
        </p:txBody>
      </p:sp>
      <p:sp>
        <p:nvSpPr>
          <p:cNvPr id="6" name="Text Placeholder 10"/>
          <p:cNvSpPr>
            <a:spLocks noGrp="1"/>
          </p:cNvSpPr>
          <p:nvPr>
            <p:ph type="body" sz="quarter" idx="26" hasCustomPrompt="1"/>
          </p:nvPr>
        </p:nvSpPr>
        <p:spPr>
          <a:xfrm>
            <a:off x="1066800" y="3105150"/>
            <a:ext cx="4419600" cy="1066800"/>
          </a:xfrm>
          <a:prstGeom prst="rect">
            <a:avLst/>
          </a:prstGeom>
        </p:spPr>
        <p:txBody>
          <a:bodyPr anchor="t">
            <a:normAutofit/>
          </a:bodyPr>
          <a:lstStyle>
            <a:lvl1pPr marL="0" indent="0">
              <a:lnSpc>
                <a:spcPct val="100000"/>
              </a:lnSpc>
              <a:spcBef>
                <a:spcPts val="600"/>
              </a:spcBef>
              <a:buNone/>
              <a:defRPr sz="1200" baseline="0">
                <a:solidFill>
                  <a:schemeClr val="tx1"/>
                </a:solidFill>
                <a:latin typeface="+mn-lt"/>
              </a:defRPr>
            </a:lvl1pPr>
          </a:lstStyle>
          <a:p>
            <a:pPr lvl="0"/>
            <a:r>
              <a:rPr lang="en-US" dirty="0" smtClean="0"/>
              <a:t>Edit text</a:t>
            </a:r>
            <a:endParaRPr lang="en-US" dirty="0"/>
          </a:p>
        </p:txBody>
      </p:sp>
      <p:sp>
        <p:nvSpPr>
          <p:cNvPr id="9" name="Text Placeholder 10"/>
          <p:cNvSpPr>
            <a:spLocks noGrp="1"/>
          </p:cNvSpPr>
          <p:nvPr>
            <p:ph type="body" sz="quarter" idx="27" hasCustomPrompt="1"/>
          </p:nvPr>
        </p:nvSpPr>
        <p:spPr>
          <a:xfrm>
            <a:off x="1066800" y="2876550"/>
            <a:ext cx="4419600" cy="304800"/>
          </a:xfrm>
          <a:prstGeom prst="rect">
            <a:avLst/>
          </a:prstGeom>
        </p:spPr>
        <p:txBody>
          <a:bodyPr anchor="t">
            <a:normAutofit/>
          </a:bodyPr>
          <a:lstStyle>
            <a:lvl1pPr marL="0" indent="0">
              <a:lnSpc>
                <a:spcPct val="100000"/>
              </a:lnSpc>
              <a:spcBef>
                <a:spcPts val="600"/>
              </a:spcBef>
              <a:buNone/>
              <a:defRPr sz="1400" b="1" baseline="0">
                <a:solidFill>
                  <a:schemeClr val="accent2"/>
                </a:solidFill>
                <a:latin typeface="+mn-lt"/>
              </a:defRPr>
            </a:lvl1pPr>
          </a:lstStyle>
          <a:p>
            <a:pPr lvl="0"/>
            <a:r>
              <a:rPr lang="en-US" dirty="0" smtClean="0"/>
              <a:t>Edit text</a:t>
            </a:r>
            <a:endParaRPr lang="en-US" dirty="0"/>
          </a:p>
        </p:txBody>
      </p:sp>
    </p:spTree>
    <p:extLst>
      <p:ext uri="{BB962C8B-B14F-4D97-AF65-F5344CB8AC3E}">
        <p14:creationId xmlns:p14="http://schemas.microsoft.com/office/powerpoint/2010/main" val="1662732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xEl>
                                              <p:pRg st="0" end="0"/>
                                            </p:txEl>
                                          </p:spTgt>
                                        </p:tgtEl>
                                        <p:attrNameLst>
                                          <p:attrName>style.visibility</p:attrName>
                                        </p:attrNameLst>
                                      </p:cBhvr>
                                      <p:to>
                                        <p:strVal val="visible"/>
                                      </p:to>
                                    </p:set>
                                    <p:animEffect transition="in" filter="fade">
                                      <p:cBhvr>
                                        <p:cTn id="10" dur="500"/>
                                        <p:tgtEl>
                                          <p:spTgt spid="8">
                                            <p:txEl>
                                              <p:pRg st="0" end="0"/>
                                            </p:txEl>
                                          </p:spTgt>
                                        </p:tgtEl>
                                      </p:cBhvr>
                                    </p:animEffect>
                                  </p:childTnLst>
                                </p:cTn>
                              </p:par>
                            </p:childTnLst>
                          </p:cTn>
                        </p:par>
                        <p:par>
                          <p:cTn id="11" fill="hold">
                            <p:stCondLst>
                              <p:cond delay="500"/>
                            </p:stCondLst>
                            <p:childTnLst>
                              <p:par>
                                <p:cTn id="12" presetID="22" presetClass="entr" presetSubtype="8" fill="hold" grpId="0" nodeType="afterEffect">
                                  <p:stCondLst>
                                    <p:cond delay="0"/>
                                  </p:stCondLst>
                                  <p:childTnLst>
                                    <p:set>
                                      <p:cBhvr>
                                        <p:cTn id="13" dur="1" fill="hold">
                                          <p:stCondLst>
                                            <p:cond delay="0"/>
                                          </p:stCondLst>
                                        </p:cTn>
                                        <p:tgtEl>
                                          <p:spTgt spid="5">
                                            <p:txEl>
                                              <p:pRg st="0" end="0"/>
                                            </p:txEl>
                                          </p:spTgt>
                                        </p:tgtEl>
                                        <p:attrNameLst>
                                          <p:attrName>style.visibility</p:attrName>
                                        </p:attrNameLst>
                                      </p:cBhvr>
                                      <p:to>
                                        <p:strVal val="visible"/>
                                      </p:to>
                                    </p:set>
                                    <p:animEffect transition="in" filter="wipe(left)">
                                      <p:cBhvr>
                                        <p:cTn id="14" dur="500"/>
                                        <p:tgtEl>
                                          <p:spTgt spid="5">
                                            <p:txEl>
                                              <p:pRg st="0" end="0"/>
                                            </p:txEl>
                                          </p:spTgt>
                                        </p:tgtEl>
                                      </p:cBhvr>
                                    </p:animEffect>
                                  </p:childTnLst>
                                </p:cTn>
                              </p:par>
                              <p:par>
                                <p:cTn id="15" presetID="22" presetClass="entr" presetSubtype="8" fill="hold" grpId="0" nodeType="withEffect">
                                  <p:stCondLst>
                                    <p:cond delay="0"/>
                                  </p:stCondLst>
                                  <p:childTnLst>
                                    <p:set>
                                      <p:cBhvr>
                                        <p:cTn id="16" dur="1" fill="hold">
                                          <p:stCondLst>
                                            <p:cond delay="0"/>
                                          </p:stCondLst>
                                        </p:cTn>
                                        <p:tgtEl>
                                          <p:spTgt spid="9">
                                            <p:txEl>
                                              <p:pRg st="0" end="0"/>
                                            </p:txEl>
                                          </p:spTgt>
                                        </p:tgtEl>
                                        <p:attrNameLst>
                                          <p:attrName>style.visibility</p:attrName>
                                        </p:attrNameLst>
                                      </p:cBhvr>
                                      <p:to>
                                        <p:strVal val="visible"/>
                                      </p:to>
                                    </p:set>
                                    <p:animEffect transition="in" filter="wipe(left)">
                                      <p:cBhvr>
                                        <p:cTn id="17" dur="500"/>
                                        <p:tgtEl>
                                          <p:spTgt spid="9">
                                            <p:txEl>
                                              <p:pRg st="0" end="0"/>
                                            </p:txEl>
                                          </p:spTgt>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4">
                                            <p:txEl>
                                              <p:pRg st="0" end="0"/>
                                            </p:txEl>
                                          </p:spTgt>
                                        </p:tgtEl>
                                        <p:attrNameLst>
                                          <p:attrName>style.visibility</p:attrName>
                                        </p:attrNameLst>
                                      </p:cBhvr>
                                      <p:to>
                                        <p:strVal val="visible"/>
                                      </p:to>
                                    </p:set>
                                    <p:animEffect transition="in" filter="wipe(left)">
                                      <p:cBhvr>
                                        <p:cTn id="20" dur="500"/>
                                        <p:tgtEl>
                                          <p:spTgt spid="4">
                                            <p:txEl>
                                              <p:pRg st="0" end="0"/>
                                            </p:txEl>
                                          </p:spTgt>
                                        </p:tgtEl>
                                      </p:cBhvr>
                                    </p:animEffect>
                                  </p:childTnLst>
                                </p:cTn>
                              </p:par>
                              <p:par>
                                <p:cTn id="21" presetID="22" presetClass="entr" presetSubtype="8" fill="hold" grpId="0" nodeType="withEffect">
                                  <p:stCondLst>
                                    <p:cond delay="0"/>
                                  </p:stCondLst>
                                  <p:childTnLst>
                                    <p:set>
                                      <p:cBhvr>
                                        <p:cTn id="22" dur="1" fill="hold">
                                          <p:stCondLst>
                                            <p:cond delay="0"/>
                                          </p:stCondLst>
                                        </p:cTn>
                                        <p:tgtEl>
                                          <p:spTgt spid="6">
                                            <p:txEl>
                                              <p:pRg st="0" end="0"/>
                                            </p:txEl>
                                          </p:spTgt>
                                        </p:tgtEl>
                                        <p:attrNameLst>
                                          <p:attrName>style.visibility</p:attrName>
                                        </p:attrNameLst>
                                      </p:cBhvr>
                                      <p:to>
                                        <p:strVal val="visible"/>
                                      </p:to>
                                    </p:set>
                                    <p:animEffect transition="in" filter="wipe(left)">
                                      <p:cBhvr>
                                        <p:cTn id="23"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build="p">
        <p:tmplLst>
          <p:tmpl lvl="1">
            <p:tnLst>
              <p:par>
                <p:cTn presetID="10"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Lst>
      </p:bldP>
      <p:bldP spid="4" grpId="0" build="p">
        <p:tmplLst>
          <p:tmpl lvl="1">
            <p:tnLst>
              <p:par>
                <p:cTn presetID="22" presetClass="entr" presetSubtype="8" fill="hold" nodeType="with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wipe(left)">
                      <p:cBhvr>
                        <p:cTn dur="500"/>
                        <p:tgtEl>
                          <p:spTgt spid="4"/>
                        </p:tgtEl>
                      </p:cBhvr>
                    </p:animEffect>
                  </p:childTnLst>
                </p:cTn>
              </p:par>
            </p:tnLst>
          </p:tmpl>
        </p:tmplLst>
      </p:bldP>
      <p:bldP spid="5" grpId="0" build="p">
        <p:tmplLst>
          <p:tmpl lvl="1">
            <p:tnLst>
              <p:par>
                <p:cTn presetID="22" presetClass="entr" presetSubtype="8" fill="hold" nodeType="after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wipe(left)">
                      <p:cBhvr>
                        <p:cTn dur="500"/>
                        <p:tgtEl>
                          <p:spTgt spid="5"/>
                        </p:tgtEl>
                      </p:cBhvr>
                    </p:animEffect>
                  </p:childTnLst>
                </p:cTn>
              </p:par>
            </p:tnLst>
          </p:tmpl>
        </p:tmplLst>
      </p:bldP>
      <p:bldP spid="6" grpId="0" build="p">
        <p:tmplLst>
          <p:tmpl lvl="1">
            <p:tnLst>
              <p:par>
                <p:cTn presetID="22" presetClass="entr" presetSubtype="8"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wipe(left)">
                      <p:cBhvr>
                        <p:cTn dur="500"/>
                        <p:tgtEl>
                          <p:spTgt spid="6"/>
                        </p:tgtEl>
                      </p:cBhvr>
                    </p:animEffect>
                  </p:childTnLst>
                </p:cTn>
              </p:par>
            </p:tnLst>
          </p:tmpl>
        </p:tmplLst>
      </p:bldP>
      <p:bldP spid="9" grpId="0" build="p">
        <p:tmplLst>
          <p:tmpl lvl="1">
            <p:tnLst>
              <p:par>
                <p:cTn presetID="22" presetClass="entr" presetSubtype="8"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wipe(left)">
                      <p:cBhvr>
                        <p:cTn dur="500"/>
                        <p:tgtEl>
                          <p:spTgt spid="9"/>
                        </p:tgtEl>
                      </p:cBhvr>
                    </p:animEffect>
                  </p:childTnLst>
                </p:cTn>
              </p:par>
            </p:tnLst>
          </p:tmpl>
        </p:tmplLst>
      </p:bldP>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Rectangle 2"/>
          <p:cNvSpPr/>
          <p:nvPr userDrawn="1"/>
        </p:nvSpPr>
        <p:spPr>
          <a:xfrm>
            <a:off x="0" y="57150"/>
            <a:ext cx="9144000" cy="4572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p:cNvSpPr/>
          <p:nvPr userDrawn="1"/>
        </p:nvSpPr>
        <p:spPr>
          <a:xfrm>
            <a:off x="609600" y="57150"/>
            <a:ext cx="2590800" cy="457204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tle 1"/>
          <p:cNvSpPr>
            <a:spLocks noGrp="1"/>
          </p:cNvSpPr>
          <p:nvPr>
            <p:ph type="ctrTitle" hasCustomPrompt="1"/>
          </p:nvPr>
        </p:nvSpPr>
        <p:spPr>
          <a:xfrm>
            <a:off x="3352801" y="2453786"/>
            <a:ext cx="5791199" cy="498964"/>
          </a:xfrm>
          <a:prstGeom prst="rect">
            <a:avLst/>
          </a:prstGeom>
        </p:spPr>
        <p:txBody>
          <a:bodyPr wrap="square" anchor="t" anchorCtr="0">
            <a:noAutofit/>
          </a:bodyPr>
          <a:lstStyle>
            <a:lvl1pPr algn="l">
              <a:lnSpc>
                <a:spcPct val="90000"/>
              </a:lnSpc>
              <a:defRPr sz="4000" b="1">
                <a:solidFill>
                  <a:schemeClr val="bg1">
                    <a:lumMod val="95000"/>
                  </a:schemeClr>
                </a:solidFill>
                <a:latin typeface="Exo" pitchFamily="50" charset="0"/>
                <a:ea typeface="Gulim" pitchFamily="34" charset="-127"/>
              </a:defRPr>
            </a:lvl1pPr>
          </a:lstStyle>
          <a:p>
            <a:r>
              <a:rPr lang="en-US" dirty="0" smtClean="0"/>
              <a:t>TITLE</a:t>
            </a:r>
            <a:endParaRPr lang="en-US" dirty="0"/>
          </a:p>
        </p:txBody>
      </p:sp>
      <p:sp>
        <p:nvSpPr>
          <p:cNvPr id="6" name="Text Placeholder 10"/>
          <p:cNvSpPr>
            <a:spLocks noGrp="1"/>
          </p:cNvSpPr>
          <p:nvPr>
            <p:ph type="body" sz="quarter" idx="23" hasCustomPrompt="1"/>
          </p:nvPr>
        </p:nvSpPr>
        <p:spPr>
          <a:xfrm>
            <a:off x="3352800" y="2800350"/>
            <a:ext cx="5791200" cy="609600"/>
          </a:xfrm>
          <a:prstGeom prst="rect">
            <a:avLst/>
          </a:prstGeom>
        </p:spPr>
        <p:txBody>
          <a:bodyPr anchor="ctr">
            <a:noAutofit/>
          </a:bodyPr>
          <a:lstStyle>
            <a:lvl1pPr marL="0" indent="0">
              <a:lnSpc>
                <a:spcPct val="100000"/>
              </a:lnSpc>
              <a:spcBef>
                <a:spcPts val="600"/>
              </a:spcBef>
              <a:buNone/>
              <a:defRPr sz="1600" baseline="0">
                <a:solidFill>
                  <a:schemeClr val="bg1">
                    <a:lumMod val="95000"/>
                  </a:schemeClr>
                </a:solidFill>
                <a:latin typeface="+mn-lt"/>
              </a:defRPr>
            </a:lvl1pPr>
          </a:lstStyle>
          <a:p>
            <a:pPr lvl="0"/>
            <a:r>
              <a:rPr lang="en-US" dirty="0" smtClean="0"/>
              <a:t>Edit text</a:t>
            </a:r>
            <a:endParaRPr lang="en-US" dirty="0"/>
          </a:p>
        </p:txBody>
      </p:sp>
    </p:spTree>
    <p:extLst>
      <p:ext uri="{BB962C8B-B14F-4D97-AF65-F5344CB8AC3E}">
        <p14:creationId xmlns:p14="http://schemas.microsoft.com/office/powerpoint/2010/main" val="3398899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left)">
                                      <p:cBhvr>
                                        <p:cTn id="11" dur="500"/>
                                        <p:tgtEl>
                                          <p:spTgt spid="5"/>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6">
                                            <p:txEl>
                                              <p:pRg st="0" end="0"/>
                                            </p:txEl>
                                          </p:spTgt>
                                        </p:tgtEl>
                                        <p:attrNameLst>
                                          <p:attrName>style.visibility</p:attrName>
                                        </p:attrNameLst>
                                      </p:cBhvr>
                                      <p:to>
                                        <p:strVal val="visible"/>
                                      </p:to>
                                    </p:set>
                                    <p:animEffect transition="in" filter="fade">
                                      <p:cBhvr>
                                        <p:cTn id="14"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6" grpId="0" build="p">
        <p:tmplLst>
          <p:tmpl lvl="1">
            <p:tnLst>
              <p:par>
                <p:cTn presetID="10"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Rating Slides">
    <p:spTree>
      <p:nvGrpSpPr>
        <p:cNvPr id="1" name=""/>
        <p:cNvGrpSpPr/>
        <p:nvPr/>
      </p:nvGrpSpPr>
      <p:grpSpPr>
        <a:xfrm>
          <a:off x="0" y="0"/>
          <a:ext cx="0" cy="0"/>
          <a:chOff x="0" y="0"/>
          <a:chExt cx="0" cy="0"/>
        </a:xfrm>
      </p:grpSpPr>
      <p:sp>
        <p:nvSpPr>
          <p:cNvPr id="3" name="Rectangle 2"/>
          <p:cNvSpPr/>
          <p:nvPr userDrawn="1"/>
        </p:nvSpPr>
        <p:spPr>
          <a:xfrm>
            <a:off x="0" y="3152775"/>
            <a:ext cx="3017520" cy="13716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userDrawn="1"/>
        </p:nvSpPr>
        <p:spPr>
          <a:xfrm>
            <a:off x="6126480" y="3152775"/>
            <a:ext cx="3017520" cy="13716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userDrawn="1"/>
        </p:nvSpPr>
        <p:spPr>
          <a:xfrm>
            <a:off x="3063240" y="3152775"/>
            <a:ext cx="3017520" cy="13716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itle 1"/>
          <p:cNvSpPr>
            <a:spLocks noGrp="1"/>
          </p:cNvSpPr>
          <p:nvPr>
            <p:ph type="ctrTitle" hasCustomPrompt="1"/>
          </p:nvPr>
        </p:nvSpPr>
        <p:spPr>
          <a:xfrm>
            <a:off x="521027" y="320186"/>
            <a:ext cx="8101946" cy="498964"/>
          </a:xfrm>
          <a:prstGeom prst="rect">
            <a:avLst/>
          </a:prstGeom>
        </p:spPr>
        <p:txBody>
          <a:bodyPr wrap="square" anchor="t" anchorCtr="0">
            <a:normAutofit/>
          </a:bodyPr>
          <a:lstStyle>
            <a:lvl1pPr algn="l">
              <a:lnSpc>
                <a:spcPct val="90000"/>
              </a:lnSpc>
              <a:defRPr sz="2800" b="1">
                <a:solidFill>
                  <a:schemeClr val="tx1">
                    <a:lumMod val="85000"/>
                    <a:lumOff val="15000"/>
                  </a:schemeClr>
                </a:solidFill>
                <a:latin typeface="Exo" pitchFamily="50" charset="0"/>
                <a:ea typeface="Gulim" pitchFamily="34" charset="-127"/>
              </a:defRPr>
            </a:lvl1pPr>
          </a:lstStyle>
          <a:p>
            <a:r>
              <a:rPr lang="en-US" dirty="0" smtClean="0"/>
              <a:t>TITLE</a:t>
            </a:r>
            <a:endParaRPr lang="en-US" dirty="0"/>
          </a:p>
        </p:txBody>
      </p:sp>
      <p:sp>
        <p:nvSpPr>
          <p:cNvPr id="43" name="Text Placeholder 10"/>
          <p:cNvSpPr>
            <a:spLocks noGrp="1"/>
          </p:cNvSpPr>
          <p:nvPr>
            <p:ph type="body" sz="quarter" idx="23" hasCustomPrompt="1"/>
          </p:nvPr>
        </p:nvSpPr>
        <p:spPr>
          <a:xfrm>
            <a:off x="521026" y="626410"/>
            <a:ext cx="8089573" cy="304800"/>
          </a:xfrm>
          <a:prstGeom prst="rect">
            <a:avLst/>
          </a:prstGeom>
        </p:spPr>
        <p:txBody>
          <a:bodyPr anchor="ctr">
            <a:normAutofit/>
          </a:bodyPr>
          <a:lstStyle>
            <a:lvl1pPr marL="0" indent="0">
              <a:lnSpc>
                <a:spcPct val="100000"/>
              </a:lnSpc>
              <a:spcBef>
                <a:spcPts val="600"/>
              </a:spcBef>
              <a:buNone/>
              <a:defRPr sz="1200" baseline="0">
                <a:solidFill>
                  <a:schemeClr val="tx1"/>
                </a:solidFill>
                <a:latin typeface="+mn-lt"/>
              </a:defRPr>
            </a:lvl1pPr>
          </a:lstStyle>
          <a:p>
            <a:pPr lvl="0"/>
            <a:r>
              <a:rPr lang="en-US" dirty="0" smtClean="0"/>
              <a:t>Edit text</a:t>
            </a:r>
            <a:endParaRPr lang="en-US" dirty="0"/>
          </a:p>
        </p:txBody>
      </p:sp>
      <p:sp>
        <p:nvSpPr>
          <p:cNvPr id="44" name="Text Placeholder 10"/>
          <p:cNvSpPr>
            <a:spLocks noGrp="1"/>
          </p:cNvSpPr>
          <p:nvPr>
            <p:ph type="body" sz="quarter" idx="38" hasCustomPrompt="1"/>
          </p:nvPr>
        </p:nvSpPr>
        <p:spPr>
          <a:xfrm>
            <a:off x="228599" y="3301886"/>
            <a:ext cx="2299335" cy="304800"/>
          </a:xfrm>
          <a:prstGeom prst="rect">
            <a:avLst/>
          </a:prstGeom>
        </p:spPr>
        <p:txBody>
          <a:bodyPr anchor="t">
            <a:normAutofit/>
          </a:bodyPr>
          <a:lstStyle>
            <a:lvl1pPr marL="171450" indent="-171450" algn="l">
              <a:lnSpc>
                <a:spcPct val="100000"/>
              </a:lnSpc>
              <a:spcBef>
                <a:spcPts val="600"/>
              </a:spcBef>
              <a:buFont typeface="Courier New" pitchFamily="49" charset="0"/>
              <a:buChar char="o"/>
              <a:defRPr sz="1200" b="1" i="1" baseline="0">
                <a:solidFill>
                  <a:schemeClr val="bg1">
                    <a:lumMod val="95000"/>
                  </a:schemeClr>
                </a:solidFill>
                <a:latin typeface="+mn-lt"/>
              </a:defRPr>
            </a:lvl1pPr>
          </a:lstStyle>
          <a:p>
            <a:pPr lvl="0"/>
            <a:r>
              <a:rPr lang="en-US" dirty="0" smtClean="0"/>
              <a:t>Edit text</a:t>
            </a:r>
            <a:endParaRPr lang="en-US" dirty="0"/>
          </a:p>
        </p:txBody>
      </p:sp>
      <p:sp>
        <p:nvSpPr>
          <p:cNvPr id="45" name="Text Placeholder 10"/>
          <p:cNvSpPr>
            <a:spLocks noGrp="1"/>
          </p:cNvSpPr>
          <p:nvPr>
            <p:ph type="body" sz="quarter" idx="39" hasCustomPrompt="1"/>
          </p:nvPr>
        </p:nvSpPr>
        <p:spPr>
          <a:xfrm>
            <a:off x="228599" y="3578976"/>
            <a:ext cx="2299335" cy="304800"/>
          </a:xfrm>
          <a:prstGeom prst="rect">
            <a:avLst/>
          </a:prstGeom>
        </p:spPr>
        <p:txBody>
          <a:bodyPr anchor="t">
            <a:normAutofit/>
          </a:bodyPr>
          <a:lstStyle>
            <a:lvl1pPr marL="171450" indent="-171450" algn="l">
              <a:lnSpc>
                <a:spcPct val="100000"/>
              </a:lnSpc>
              <a:spcBef>
                <a:spcPts val="600"/>
              </a:spcBef>
              <a:buFont typeface="Courier New" pitchFamily="49" charset="0"/>
              <a:buChar char="o"/>
              <a:defRPr sz="1200" b="1" i="1" baseline="0">
                <a:solidFill>
                  <a:schemeClr val="bg1">
                    <a:lumMod val="95000"/>
                  </a:schemeClr>
                </a:solidFill>
                <a:latin typeface="+mn-lt"/>
              </a:defRPr>
            </a:lvl1pPr>
          </a:lstStyle>
          <a:p>
            <a:pPr lvl="0"/>
            <a:r>
              <a:rPr lang="en-US" dirty="0" smtClean="0"/>
              <a:t>Edit text</a:t>
            </a:r>
            <a:endParaRPr lang="en-US" dirty="0"/>
          </a:p>
        </p:txBody>
      </p:sp>
      <p:sp>
        <p:nvSpPr>
          <p:cNvPr id="46" name="Text Placeholder 10"/>
          <p:cNvSpPr>
            <a:spLocks noGrp="1"/>
          </p:cNvSpPr>
          <p:nvPr>
            <p:ph type="body" sz="quarter" idx="40" hasCustomPrompt="1"/>
          </p:nvPr>
        </p:nvSpPr>
        <p:spPr>
          <a:xfrm>
            <a:off x="228599" y="3851912"/>
            <a:ext cx="2299335" cy="304800"/>
          </a:xfrm>
          <a:prstGeom prst="rect">
            <a:avLst/>
          </a:prstGeom>
        </p:spPr>
        <p:txBody>
          <a:bodyPr anchor="t">
            <a:normAutofit/>
          </a:bodyPr>
          <a:lstStyle>
            <a:lvl1pPr marL="171450" indent="-171450" algn="l">
              <a:lnSpc>
                <a:spcPct val="100000"/>
              </a:lnSpc>
              <a:spcBef>
                <a:spcPts val="600"/>
              </a:spcBef>
              <a:buFont typeface="Courier New" pitchFamily="49" charset="0"/>
              <a:buChar char="o"/>
              <a:defRPr sz="1200" b="1" i="1" baseline="0">
                <a:solidFill>
                  <a:schemeClr val="bg1">
                    <a:lumMod val="95000"/>
                  </a:schemeClr>
                </a:solidFill>
                <a:latin typeface="+mn-lt"/>
              </a:defRPr>
            </a:lvl1pPr>
          </a:lstStyle>
          <a:p>
            <a:pPr lvl="0"/>
            <a:r>
              <a:rPr lang="en-US" dirty="0" smtClean="0"/>
              <a:t>Edit text</a:t>
            </a:r>
            <a:endParaRPr lang="en-US" dirty="0"/>
          </a:p>
        </p:txBody>
      </p:sp>
      <p:sp>
        <p:nvSpPr>
          <p:cNvPr id="47" name="Text Placeholder 10"/>
          <p:cNvSpPr>
            <a:spLocks noGrp="1"/>
          </p:cNvSpPr>
          <p:nvPr>
            <p:ph type="body" sz="quarter" idx="41" hasCustomPrompt="1"/>
          </p:nvPr>
        </p:nvSpPr>
        <p:spPr>
          <a:xfrm>
            <a:off x="228599" y="4129002"/>
            <a:ext cx="2299335" cy="304800"/>
          </a:xfrm>
          <a:prstGeom prst="rect">
            <a:avLst/>
          </a:prstGeom>
        </p:spPr>
        <p:txBody>
          <a:bodyPr anchor="t">
            <a:normAutofit/>
          </a:bodyPr>
          <a:lstStyle>
            <a:lvl1pPr marL="171450" indent="-171450" algn="l">
              <a:lnSpc>
                <a:spcPct val="100000"/>
              </a:lnSpc>
              <a:spcBef>
                <a:spcPts val="600"/>
              </a:spcBef>
              <a:buFont typeface="Courier New" pitchFamily="49" charset="0"/>
              <a:buChar char="o"/>
              <a:defRPr sz="1200" b="1" i="1" baseline="0">
                <a:solidFill>
                  <a:schemeClr val="bg1">
                    <a:lumMod val="95000"/>
                  </a:schemeClr>
                </a:solidFill>
                <a:latin typeface="+mn-lt"/>
              </a:defRPr>
            </a:lvl1pPr>
          </a:lstStyle>
          <a:p>
            <a:pPr lvl="0"/>
            <a:r>
              <a:rPr lang="en-US" dirty="0" smtClean="0"/>
              <a:t>Edit text</a:t>
            </a:r>
            <a:endParaRPr lang="en-US" dirty="0"/>
          </a:p>
        </p:txBody>
      </p:sp>
      <p:sp>
        <p:nvSpPr>
          <p:cNvPr id="48" name="Text Placeholder 10"/>
          <p:cNvSpPr>
            <a:spLocks noGrp="1"/>
          </p:cNvSpPr>
          <p:nvPr>
            <p:ph type="body" sz="quarter" idx="42" hasCustomPrompt="1"/>
          </p:nvPr>
        </p:nvSpPr>
        <p:spPr>
          <a:xfrm>
            <a:off x="2590799" y="3301886"/>
            <a:ext cx="426721" cy="304800"/>
          </a:xfrm>
          <a:prstGeom prst="rect">
            <a:avLst/>
          </a:prstGeom>
        </p:spPr>
        <p:txBody>
          <a:bodyPr anchor="t">
            <a:normAutofit/>
          </a:bodyPr>
          <a:lstStyle>
            <a:lvl1pPr marL="0" indent="0" algn="l">
              <a:lnSpc>
                <a:spcPct val="100000"/>
              </a:lnSpc>
              <a:spcBef>
                <a:spcPts val="600"/>
              </a:spcBef>
              <a:buFont typeface="Courier New" pitchFamily="49" charset="0"/>
              <a:buNone/>
              <a:defRPr sz="1200" b="1" i="1" baseline="0">
                <a:solidFill>
                  <a:schemeClr val="bg1">
                    <a:lumMod val="95000"/>
                  </a:schemeClr>
                </a:solidFill>
                <a:latin typeface="+mn-lt"/>
              </a:defRPr>
            </a:lvl1pPr>
          </a:lstStyle>
          <a:p>
            <a:pPr lvl="0"/>
            <a:r>
              <a:rPr lang="en-US" dirty="0" smtClean="0"/>
              <a:t>00</a:t>
            </a:r>
            <a:endParaRPr lang="en-US" dirty="0"/>
          </a:p>
        </p:txBody>
      </p:sp>
      <p:sp>
        <p:nvSpPr>
          <p:cNvPr id="49" name="Text Placeholder 10"/>
          <p:cNvSpPr>
            <a:spLocks noGrp="1"/>
          </p:cNvSpPr>
          <p:nvPr>
            <p:ph type="body" sz="quarter" idx="43" hasCustomPrompt="1"/>
          </p:nvPr>
        </p:nvSpPr>
        <p:spPr>
          <a:xfrm>
            <a:off x="2590800" y="3578976"/>
            <a:ext cx="426721" cy="304800"/>
          </a:xfrm>
          <a:prstGeom prst="rect">
            <a:avLst/>
          </a:prstGeom>
        </p:spPr>
        <p:txBody>
          <a:bodyPr anchor="t">
            <a:normAutofit/>
          </a:bodyPr>
          <a:lstStyle>
            <a:lvl1pPr marL="0" indent="0" algn="l">
              <a:lnSpc>
                <a:spcPct val="100000"/>
              </a:lnSpc>
              <a:spcBef>
                <a:spcPts val="600"/>
              </a:spcBef>
              <a:buFont typeface="Courier New" pitchFamily="49" charset="0"/>
              <a:buNone/>
              <a:defRPr sz="1200" b="1" i="1" baseline="0">
                <a:solidFill>
                  <a:schemeClr val="bg1">
                    <a:lumMod val="95000"/>
                  </a:schemeClr>
                </a:solidFill>
                <a:latin typeface="+mn-lt"/>
              </a:defRPr>
            </a:lvl1pPr>
          </a:lstStyle>
          <a:p>
            <a:pPr lvl="0"/>
            <a:r>
              <a:rPr lang="en-US" dirty="0" smtClean="0"/>
              <a:t>00</a:t>
            </a:r>
            <a:endParaRPr lang="en-US" dirty="0"/>
          </a:p>
        </p:txBody>
      </p:sp>
      <p:sp>
        <p:nvSpPr>
          <p:cNvPr id="50" name="Text Placeholder 10"/>
          <p:cNvSpPr>
            <a:spLocks noGrp="1"/>
          </p:cNvSpPr>
          <p:nvPr>
            <p:ph type="body" sz="quarter" idx="44" hasCustomPrompt="1"/>
          </p:nvPr>
        </p:nvSpPr>
        <p:spPr>
          <a:xfrm>
            <a:off x="2590800" y="3851912"/>
            <a:ext cx="426721" cy="304800"/>
          </a:xfrm>
          <a:prstGeom prst="rect">
            <a:avLst/>
          </a:prstGeom>
        </p:spPr>
        <p:txBody>
          <a:bodyPr anchor="t">
            <a:normAutofit/>
          </a:bodyPr>
          <a:lstStyle>
            <a:lvl1pPr marL="0" indent="0" algn="l">
              <a:lnSpc>
                <a:spcPct val="100000"/>
              </a:lnSpc>
              <a:spcBef>
                <a:spcPts val="600"/>
              </a:spcBef>
              <a:buFont typeface="Courier New" pitchFamily="49" charset="0"/>
              <a:buNone/>
              <a:defRPr sz="1200" b="1" i="1" baseline="0">
                <a:solidFill>
                  <a:schemeClr val="bg1">
                    <a:lumMod val="95000"/>
                  </a:schemeClr>
                </a:solidFill>
                <a:latin typeface="+mn-lt"/>
              </a:defRPr>
            </a:lvl1pPr>
          </a:lstStyle>
          <a:p>
            <a:pPr lvl="0"/>
            <a:r>
              <a:rPr lang="en-US" dirty="0" smtClean="0"/>
              <a:t>00</a:t>
            </a:r>
            <a:endParaRPr lang="en-US" dirty="0"/>
          </a:p>
        </p:txBody>
      </p:sp>
      <p:sp>
        <p:nvSpPr>
          <p:cNvPr id="51" name="Text Placeholder 10"/>
          <p:cNvSpPr>
            <a:spLocks noGrp="1"/>
          </p:cNvSpPr>
          <p:nvPr>
            <p:ph type="body" sz="quarter" idx="45" hasCustomPrompt="1"/>
          </p:nvPr>
        </p:nvSpPr>
        <p:spPr>
          <a:xfrm>
            <a:off x="2596342" y="4129002"/>
            <a:ext cx="426721" cy="304800"/>
          </a:xfrm>
          <a:prstGeom prst="rect">
            <a:avLst/>
          </a:prstGeom>
        </p:spPr>
        <p:txBody>
          <a:bodyPr anchor="t">
            <a:normAutofit/>
          </a:bodyPr>
          <a:lstStyle>
            <a:lvl1pPr marL="0" indent="0" algn="l">
              <a:lnSpc>
                <a:spcPct val="100000"/>
              </a:lnSpc>
              <a:spcBef>
                <a:spcPts val="600"/>
              </a:spcBef>
              <a:buFont typeface="Courier New" pitchFamily="49" charset="0"/>
              <a:buNone/>
              <a:defRPr sz="1200" b="1" i="1" baseline="0">
                <a:solidFill>
                  <a:schemeClr val="bg1">
                    <a:lumMod val="95000"/>
                  </a:schemeClr>
                </a:solidFill>
                <a:latin typeface="+mn-lt"/>
              </a:defRPr>
            </a:lvl1pPr>
          </a:lstStyle>
          <a:p>
            <a:pPr lvl="0"/>
            <a:r>
              <a:rPr lang="en-US" dirty="0" smtClean="0"/>
              <a:t>00</a:t>
            </a:r>
            <a:endParaRPr lang="en-US" dirty="0"/>
          </a:p>
        </p:txBody>
      </p:sp>
      <p:sp>
        <p:nvSpPr>
          <p:cNvPr id="56" name="Text Placeholder 10"/>
          <p:cNvSpPr>
            <a:spLocks noGrp="1"/>
          </p:cNvSpPr>
          <p:nvPr>
            <p:ph type="body" sz="quarter" idx="46" hasCustomPrompt="1"/>
          </p:nvPr>
        </p:nvSpPr>
        <p:spPr>
          <a:xfrm>
            <a:off x="3301536" y="3301886"/>
            <a:ext cx="2299335" cy="304800"/>
          </a:xfrm>
          <a:prstGeom prst="rect">
            <a:avLst/>
          </a:prstGeom>
        </p:spPr>
        <p:txBody>
          <a:bodyPr anchor="t">
            <a:normAutofit/>
          </a:bodyPr>
          <a:lstStyle>
            <a:lvl1pPr marL="171450" indent="-171450" algn="l">
              <a:lnSpc>
                <a:spcPct val="100000"/>
              </a:lnSpc>
              <a:spcBef>
                <a:spcPts val="600"/>
              </a:spcBef>
              <a:buFont typeface="Courier New" pitchFamily="49" charset="0"/>
              <a:buChar char="o"/>
              <a:defRPr sz="1200" b="1" i="1" baseline="0">
                <a:solidFill>
                  <a:schemeClr val="bg1">
                    <a:lumMod val="95000"/>
                  </a:schemeClr>
                </a:solidFill>
                <a:latin typeface="+mn-lt"/>
              </a:defRPr>
            </a:lvl1pPr>
          </a:lstStyle>
          <a:p>
            <a:pPr lvl="0"/>
            <a:r>
              <a:rPr lang="en-US" dirty="0" smtClean="0"/>
              <a:t>Edit text</a:t>
            </a:r>
            <a:endParaRPr lang="en-US" dirty="0"/>
          </a:p>
        </p:txBody>
      </p:sp>
      <p:sp>
        <p:nvSpPr>
          <p:cNvPr id="57" name="Text Placeholder 10"/>
          <p:cNvSpPr>
            <a:spLocks noGrp="1"/>
          </p:cNvSpPr>
          <p:nvPr>
            <p:ph type="body" sz="quarter" idx="47" hasCustomPrompt="1"/>
          </p:nvPr>
        </p:nvSpPr>
        <p:spPr>
          <a:xfrm>
            <a:off x="3301536" y="3578976"/>
            <a:ext cx="2299335" cy="304800"/>
          </a:xfrm>
          <a:prstGeom prst="rect">
            <a:avLst/>
          </a:prstGeom>
        </p:spPr>
        <p:txBody>
          <a:bodyPr anchor="t">
            <a:normAutofit/>
          </a:bodyPr>
          <a:lstStyle>
            <a:lvl1pPr marL="171450" indent="-171450" algn="l">
              <a:lnSpc>
                <a:spcPct val="100000"/>
              </a:lnSpc>
              <a:spcBef>
                <a:spcPts val="600"/>
              </a:spcBef>
              <a:buFont typeface="Courier New" pitchFamily="49" charset="0"/>
              <a:buChar char="o"/>
              <a:defRPr sz="1200" b="1" i="1" baseline="0">
                <a:solidFill>
                  <a:schemeClr val="bg1">
                    <a:lumMod val="95000"/>
                  </a:schemeClr>
                </a:solidFill>
                <a:latin typeface="+mn-lt"/>
              </a:defRPr>
            </a:lvl1pPr>
          </a:lstStyle>
          <a:p>
            <a:pPr lvl="0"/>
            <a:r>
              <a:rPr lang="en-US" dirty="0" smtClean="0"/>
              <a:t>Edit text</a:t>
            </a:r>
            <a:endParaRPr lang="en-US" dirty="0"/>
          </a:p>
        </p:txBody>
      </p:sp>
      <p:sp>
        <p:nvSpPr>
          <p:cNvPr id="58" name="Text Placeholder 10"/>
          <p:cNvSpPr>
            <a:spLocks noGrp="1"/>
          </p:cNvSpPr>
          <p:nvPr>
            <p:ph type="body" sz="quarter" idx="48" hasCustomPrompt="1"/>
          </p:nvPr>
        </p:nvSpPr>
        <p:spPr>
          <a:xfrm>
            <a:off x="3301536" y="3851912"/>
            <a:ext cx="2299335" cy="304800"/>
          </a:xfrm>
          <a:prstGeom prst="rect">
            <a:avLst/>
          </a:prstGeom>
        </p:spPr>
        <p:txBody>
          <a:bodyPr anchor="t">
            <a:normAutofit/>
          </a:bodyPr>
          <a:lstStyle>
            <a:lvl1pPr marL="171450" indent="-171450" algn="l">
              <a:lnSpc>
                <a:spcPct val="100000"/>
              </a:lnSpc>
              <a:spcBef>
                <a:spcPts val="600"/>
              </a:spcBef>
              <a:buFont typeface="Courier New" pitchFamily="49" charset="0"/>
              <a:buChar char="o"/>
              <a:defRPr sz="1200" b="1" i="1" baseline="0">
                <a:solidFill>
                  <a:schemeClr val="bg1">
                    <a:lumMod val="95000"/>
                  </a:schemeClr>
                </a:solidFill>
                <a:latin typeface="+mn-lt"/>
              </a:defRPr>
            </a:lvl1pPr>
          </a:lstStyle>
          <a:p>
            <a:pPr lvl="0"/>
            <a:r>
              <a:rPr lang="en-US" dirty="0" smtClean="0"/>
              <a:t>Edit text</a:t>
            </a:r>
            <a:endParaRPr lang="en-US" dirty="0"/>
          </a:p>
        </p:txBody>
      </p:sp>
      <p:sp>
        <p:nvSpPr>
          <p:cNvPr id="59" name="Text Placeholder 10"/>
          <p:cNvSpPr>
            <a:spLocks noGrp="1"/>
          </p:cNvSpPr>
          <p:nvPr>
            <p:ph type="body" sz="quarter" idx="49" hasCustomPrompt="1"/>
          </p:nvPr>
        </p:nvSpPr>
        <p:spPr>
          <a:xfrm>
            <a:off x="3301536" y="4129002"/>
            <a:ext cx="2299335" cy="304800"/>
          </a:xfrm>
          <a:prstGeom prst="rect">
            <a:avLst/>
          </a:prstGeom>
        </p:spPr>
        <p:txBody>
          <a:bodyPr anchor="t">
            <a:normAutofit/>
          </a:bodyPr>
          <a:lstStyle>
            <a:lvl1pPr marL="171450" indent="-171450" algn="l">
              <a:lnSpc>
                <a:spcPct val="100000"/>
              </a:lnSpc>
              <a:spcBef>
                <a:spcPts val="600"/>
              </a:spcBef>
              <a:buFont typeface="Courier New" pitchFamily="49" charset="0"/>
              <a:buChar char="o"/>
              <a:defRPr sz="1200" b="1" i="1" baseline="0">
                <a:solidFill>
                  <a:schemeClr val="bg1">
                    <a:lumMod val="95000"/>
                  </a:schemeClr>
                </a:solidFill>
                <a:latin typeface="+mn-lt"/>
              </a:defRPr>
            </a:lvl1pPr>
          </a:lstStyle>
          <a:p>
            <a:pPr lvl="0"/>
            <a:r>
              <a:rPr lang="en-US" dirty="0" smtClean="0"/>
              <a:t>Edit text</a:t>
            </a:r>
            <a:endParaRPr lang="en-US" dirty="0"/>
          </a:p>
        </p:txBody>
      </p:sp>
      <p:sp>
        <p:nvSpPr>
          <p:cNvPr id="60" name="Text Placeholder 10"/>
          <p:cNvSpPr>
            <a:spLocks noGrp="1"/>
          </p:cNvSpPr>
          <p:nvPr>
            <p:ph type="body" sz="quarter" idx="50" hasCustomPrompt="1"/>
          </p:nvPr>
        </p:nvSpPr>
        <p:spPr>
          <a:xfrm>
            <a:off x="5663736" y="3301886"/>
            <a:ext cx="426721" cy="304800"/>
          </a:xfrm>
          <a:prstGeom prst="rect">
            <a:avLst/>
          </a:prstGeom>
        </p:spPr>
        <p:txBody>
          <a:bodyPr anchor="t">
            <a:normAutofit/>
          </a:bodyPr>
          <a:lstStyle>
            <a:lvl1pPr marL="0" indent="0" algn="l">
              <a:lnSpc>
                <a:spcPct val="100000"/>
              </a:lnSpc>
              <a:spcBef>
                <a:spcPts val="600"/>
              </a:spcBef>
              <a:buFont typeface="Courier New" pitchFamily="49" charset="0"/>
              <a:buNone/>
              <a:defRPr sz="1200" b="1" i="1" baseline="0">
                <a:solidFill>
                  <a:schemeClr val="bg1">
                    <a:lumMod val="95000"/>
                  </a:schemeClr>
                </a:solidFill>
                <a:latin typeface="+mn-lt"/>
              </a:defRPr>
            </a:lvl1pPr>
          </a:lstStyle>
          <a:p>
            <a:pPr lvl="0"/>
            <a:r>
              <a:rPr lang="en-US" dirty="0" smtClean="0"/>
              <a:t>00</a:t>
            </a:r>
            <a:endParaRPr lang="en-US" dirty="0"/>
          </a:p>
        </p:txBody>
      </p:sp>
      <p:sp>
        <p:nvSpPr>
          <p:cNvPr id="61" name="Text Placeholder 10"/>
          <p:cNvSpPr>
            <a:spLocks noGrp="1"/>
          </p:cNvSpPr>
          <p:nvPr>
            <p:ph type="body" sz="quarter" idx="51" hasCustomPrompt="1"/>
          </p:nvPr>
        </p:nvSpPr>
        <p:spPr>
          <a:xfrm>
            <a:off x="5663737" y="3578976"/>
            <a:ext cx="426721" cy="304800"/>
          </a:xfrm>
          <a:prstGeom prst="rect">
            <a:avLst/>
          </a:prstGeom>
        </p:spPr>
        <p:txBody>
          <a:bodyPr anchor="t">
            <a:normAutofit/>
          </a:bodyPr>
          <a:lstStyle>
            <a:lvl1pPr marL="0" indent="0" algn="l">
              <a:lnSpc>
                <a:spcPct val="100000"/>
              </a:lnSpc>
              <a:spcBef>
                <a:spcPts val="600"/>
              </a:spcBef>
              <a:buFont typeface="Courier New" pitchFamily="49" charset="0"/>
              <a:buNone/>
              <a:defRPr sz="1200" b="1" i="1" baseline="0">
                <a:solidFill>
                  <a:schemeClr val="bg1">
                    <a:lumMod val="95000"/>
                  </a:schemeClr>
                </a:solidFill>
                <a:latin typeface="+mn-lt"/>
              </a:defRPr>
            </a:lvl1pPr>
          </a:lstStyle>
          <a:p>
            <a:pPr lvl="0"/>
            <a:r>
              <a:rPr lang="en-US" dirty="0" smtClean="0"/>
              <a:t>00</a:t>
            </a:r>
            <a:endParaRPr lang="en-US" dirty="0"/>
          </a:p>
        </p:txBody>
      </p:sp>
      <p:sp>
        <p:nvSpPr>
          <p:cNvPr id="62" name="Text Placeholder 10"/>
          <p:cNvSpPr>
            <a:spLocks noGrp="1"/>
          </p:cNvSpPr>
          <p:nvPr>
            <p:ph type="body" sz="quarter" idx="52" hasCustomPrompt="1"/>
          </p:nvPr>
        </p:nvSpPr>
        <p:spPr>
          <a:xfrm>
            <a:off x="5663737" y="3851912"/>
            <a:ext cx="426721" cy="304800"/>
          </a:xfrm>
          <a:prstGeom prst="rect">
            <a:avLst/>
          </a:prstGeom>
        </p:spPr>
        <p:txBody>
          <a:bodyPr anchor="t">
            <a:normAutofit/>
          </a:bodyPr>
          <a:lstStyle>
            <a:lvl1pPr marL="0" indent="0" algn="l">
              <a:lnSpc>
                <a:spcPct val="100000"/>
              </a:lnSpc>
              <a:spcBef>
                <a:spcPts val="600"/>
              </a:spcBef>
              <a:buFont typeface="Courier New" pitchFamily="49" charset="0"/>
              <a:buNone/>
              <a:defRPr sz="1200" b="1" i="1" baseline="0">
                <a:solidFill>
                  <a:schemeClr val="bg1">
                    <a:lumMod val="95000"/>
                  </a:schemeClr>
                </a:solidFill>
                <a:latin typeface="+mn-lt"/>
              </a:defRPr>
            </a:lvl1pPr>
          </a:lstStyle>
          <a:p>
            <a:pPr lvl="0"/>
            <a:r>
              <a:rPr lang="en-US" dirty="0" smtClean="0"/>
              <a:t>00</a:t>
            </a:r>
            <a:endParaRPr lang="en-US" dirty="0"/>
          </a:p>
        </p:txBody>
      </p:sp>
      <p:sp>
        <p:nvSpPr>
          <p:cNvPr id="63" name="Text Placeholder 10"/>
          <p:cNvSpPr>
            <a:spLocks noGrp="1"/>
          </p:cNvSpPr>
          <p:nvPr>
            <p:ph type="body" sz="quarter" idx="53" hasCustomPrompt="1"/>
          </p:nvPr>
        </p:nvSpPr>
        <p:spPr>
          <a:xfrm>
            <a:off x="5669279" y="4129002"/>
            <a:ext cx="426721" cy="304800"/>
          </a:xfrm>
          <a:prstGeom prst="rect">
            <a:avLst/>
          </a:prstGeom>
        </p:spPr>
        <p:txBody>
          <a:bodyPr anchor="t">
            <a:normAutofit/>
          </a:bodyPr>
          <a:lstStyle>
            <a:lvl1pPr marL="0" indent="0" algn="l">
              <a:lnSpc>
                <a:spcPct val="100000"/>
              </a:lnSpc>
              <a:spcBef>
                <a:spcPts val="600"/>
              </a:spcBef>
              <a:buFont typeface="Courier New" pitchFamily="49" charset="0"/>
              <a:buNone/>
              <a:defRPr sz="1200" b="1" i="1" baseline="0">
                <a:solidFill>
                  <a:schemeClr val="bg1">
                    <a:lumMod val="95000"/>
                  </a:schemeClr>
                </a:solidFill>
                <a:latin typeface="+mn-lt"/>
              </a:defRPr>
            </a:lvl1pPr>
          </a:lstStyle>
          <a:p>
            <a:pPr lvl="0"/>
            <a:r>
              <a:rPr lang="en-US" dirty="0" smtClean="0"/>
              <a:t>00</a:t>
            </a:r>
            <a:endParaRPr lang="en-US" dirty="0"/>
          </a:p>
        </p:txBody>
      </p:sp>
      <p:sp>
        <p:nvSpPr>
          <p:cNvPr id="68" name="Text Placeholder 10"/>
          <p:cNvSpPr>
            <a:spLocks noGrp="1"/>
          </p:cNvSpPr>
          <p:nvPr>
            <p:ph type="body" sz="quarter" idx="54" hasCustomPrompt="1"/>
          </p:nvPr>
        </p:nvSpPr>
        <p:spPr>
          <a:xfrm>
            <a:off x="6357852" y="3300498"/>
            <a:ext cx="2299335" cy="304800"/>
          </a:xfrm>
          <a:prstGeom prst="rect">
            <a:avLst/>
          </a:prstGeom>
        </p:spPr>
        <p:txBody>
          <a:bodyPr anchor="t">
            <a:normAutofit/>
          </a:bodyPr>
          <a:lstStyle>
            <a:lvl1pPr marL="171450" indent="-171450" algn="l">
              <a:lnSpc>
                <a:spcPct val="100000"/>
              </a:lnSpc>
              <a:spcBef>
                <a:spcPts val="600"/>
              </a:spcBef>
              <a:buFont typeface="Courier New" pitchFamily="49" charset="0"/>
              <a:buChar char="o"/>
              <a:defRPr sz="1200" b="1" i="1" baseline="0">
                <a:solidFill>
                  <a:schemeClr val="bg1">
                    <a:lumMod val="95000"/>
                  </a:schemeClr>
                </a:solidFill>
                <a:latin typeface="+mn-lt"/>
              </a:defRPr>
            </a:lvl1pPr>
          </a:lstStyle>
          <a:p>
            <a:pPr lvl="0"/>
            <a:r>
              <a:rPr lang="en-US" dirty="0" smtClean="0"/>
              <a:t>Edit text</a:t>
            </a:r>
            <a:endParaRPr lang="en-US" dirty="0"/>
          </a:p>
        </p:txBody>
      </p:sp>
      <p:sp>
        <p:nvSpPr>
          <p:cNvPr id="69" name="Text Placeholder 10"/>
          <p:cNvSpPr>
            <a:spLocks noGrp="1"/>
          </p:cNvSpPr>
          <p:nvPr>
            <p:ph type="body" sz="quarter" idx="55" hasCustomPrompt="1"/>
          </p:nvPr>
        </p:nvSpPr>
        <p:spPr>
          <a:xfrm>
            <a:off x="6357852" y="3577588"/>
            <a:ext cx="2299335" cy="304800"/>
          </a:xfrm>
          <a:prstGeom prst="rect">
            <a:avLst/>
          </a:prstGeom>
        </p:spPr>
        <p:txBody>
          <a:bodyPr anchor="t">
            <a:normAutofit/>
          </a:bodyPr>
          <a:lstStyle>
            <a:lvl1pPr marL="171450" indent="-171450" algn="l">
              <a:lnSpc>
                <a:spcPct val="100000"/>
              </a:lnSpc>
              <a:spcBef>
                <a:spcPts val="600"/>
              </a:spcBef>
              <a:buFont typeface="Courier New" pitchFamily="49" charset="0"/>
              <a:buChar char="o"/>
              <a:defRPr sz="1200" b="1" i="1" baseline="0">
                <a:solidFill>
                  <a:schemeClr val="bg1">
                    <a:lumMod val="95000"/>
                  </a:schemeClr>
                </a:solidFill>
                <a:latin typeface="+mn-lt"/>
              </a:defRPr>
            </a:lvl1pPr>
          </a:lstStyle>
          <a:p>
            <a:pPr lvl="0"/>
            <a:r>
              <a:rPr lang="en-US" dirty="0" smtClean="0"/>
              <a:t>Edit text</a:t>
            </a:r>
            <a:endParaRPr lang="en-US" dirty="0"/>
          </a:p>
        </p:txBody>
      </p:sp>
      <p:sp>
        <p:nvSpPr>
          <p:cNvPr id="70" name="Text Placeholder 10"/>
          <p:cNvSpPr>
            <a:spLocks noGrp="1"/>
          </p:cNvSpPr>
          <p:nvPr>
            <p:ph type="body" sz="quarter" idx="56" hasCustomPrompt="1"/>
          </p:nvPr>
        </p:nvSpPr>
        <p:spPr>
          <a:xfrm>
            <a:off x="6357852" y="3850524"/>
            <a:ext cx="2299335" cy="304800"/>
          </a:xfrm>
          <a:prstGeom prst="rect">
            <a:avLst/>
          </a:prstGeom>
        </p:spPr>
        <p:txBody>
          <a:bodyPr anchor="t">
            <a:normAutofit/>
          </a:bodyPr>
          <a:lstStyle>
            <a:lvl1pPr marL="171450" indent="-171450" algn="l">
              <a:lnSpc>
                <a:spcPct val="100000"/>
              </a:lnSpc>
              <a:spcBef>
                <a:spcPts val="600"/>
              </a:spcBef>
              <a:buFont typeface="Courier New" pitchFamily="49" charset="0"/>
              <a:buChar char="o"/>
              <a:defRPr sz="1200" b="1" i="1" baseline="0">
                <a:solidFill>
                  <a:schemeClr val="bg1">
                    <a:lumMod val="95000"/>
                  </a:schemeClr>
                </a:solidFill>
                <a:latin typeface="+mn-lt"/>
              </a:defRPr>
            </a:lvl1pPr>
          </a:lstStyle>
          <a:p>
            <a:pPr lvl="0"/>
            <a:r>
              <a:rPr lang="en-US" dirty="0" smtClean="0"/>
              <a:t>Edit text</a:t>
            </a:r>
            <a:endParaRPr lang="en-US" dirty="0"/>
          </a:p>
        </p:txBody>
      </p:sp>
      <p:sp>
        <p:nvSpPr>
          <p:cNvPr id="71" name="Text Placeholder 10"/>
          <p:cNvSpPr>
            <a:spLocks noGrp="1"/>
          </p:cNvSpPr>
          <p:nvPr>
            <p:ph type="body" sz="quarter" idx="57" hasCustomPrompt="1"/>
          </p:nvPr>
        </p:nvSpPr>
        <p:spPr>
          <a:xfrm>
            <a:off x="6357852" y="4127614"/>
            <a:ext cx="2299335" cy="304800"/>
          </a:xfrm>
          <a:prstGeom prst="rect">
            <a:avLst/>
          </a:prstGeom>
        </p:spPr>
        <p:txBody>
          <a:bodyPr anchor="t">
            <a:normAutofit/>
          </a:bodyPr>
          <a:lstStyle>
            <a:lvl1pPr marL="171450" indent="-171450" algn="l">
              <a:lnSpc>
                <a:spcPct val="100000"/>
              </a:lnSpc>
              <a:spcBef>
                <a:spcPts val="600"/>
              </a:spcBef>
              <a:buFont typeface="Courier New" pitchFamily="49" charset="0"/>
              <a:buChar char="o"/>
              <a:defRPr sz="1200" b="1" i="1" baseline="0">
                <a:solidFill>
                  <a:schemeClr val="bg1">
                    <a:lumMod val="95000"/>
                  </a:schemeClr>
                </a:solidFill>
                <a:latin typeface="+mn-lt"/>
              </a:defRPr>
            </a:lvl1pPr>
          </a:lstStyle>
          <a:p>
            <a:pPr lvl="0"/>
            <a:r>
              <a:rPr lang="en-US" dirty="0" smtClean="0"/>
              <a:t>Edit text</a:t>
            </a:r>
            <a:endParaRPr lang="en-US" dirty="0"/>
          </a:p>
        </p:txBody>
      </p:sp>
      <p:sp>
        <p:nvSpPr>
          <p:cNvPr id="72" name="Text Placeholder 10"/>
          <p:cNvSpPr>
            <a:spLocks noGrp="1"/>
          </p:cNvSpPr>
          <p:nvPr>
            <p:ph type="body" sz="quarter" idx="58" hasCustomPrompt="1"/>
          </p:nvPr>
        </p:nvSpPr>
        <p:spPr>
          <a:xfrm>
            <a:off x="8720052" y="3300498"/>
            <a:ext cx="426721" cy="304800"/>
          </a:xfrm>
          <a:prstGeom prst="rect">
            <a:avLst/>
          </a:prstGeom>
        </p:spPr>
        <p:txBody>
          <a:bodyPr anchor="t">
            <a:normAutofit/>
          </a:bodyPr>
          <a:lstStyle>
            <a:lvl1pPr marL="0" indent="0" algn="l">
              <a:lnSpc>
                <a:spcPct val="100000"/>
              </a:lnSpc>
              <a:spcBef>
                <a:spcPts val="600"/>
              </a:spcBef>
              <a:buFont typeface="Courier New" pitchFamily="49" charset="0"/>
              <a:buNone/>
              <a:defRPr sz="1200" b="1" i="1" baseline="0">
                <a:solidFill>
                  <a:schemeClr val="bg1">
                    <a:lumMod val="95000"/>
                  </a:schemeClr>
                </a:solidFill>
                <a:latin typeface="+mn-lt"/>
              </a:defRPr>
            </a:lvl1pPr>
          </a:lstStyle>
          <a:p>
            <a:pPr lvl="0"/>
            <a:r>
              <a:rPr lang="en-US" dirty="0" smtClean="0"/>
              <a:t>00</a:t>
            </a:r>
            <a:endParaRPr lang="en-US" dirty="0"/>
          </a:p>
        </p:txBody>
      </p:sp>
      <p:sp>
        <p:nvSpPr>
          <p:cNvPr id="73" name="Text Placeholder 10"/>
          <p:cNvSpPr>
            <a:spLocks noGrp="1"/>
          </p:cNvSpPr>
          <p:nvPr>
            <p:ph type="body" sz="quarter" idx="59" hasCustomPrompt="1"/>
          </p:nvPr>
        </p:nvSpPr>
        <p:spPr>
          <a:xfrm>
            <a:off x="8720053" y="3577588"/>
            <a:ext cx="426721" cy="304800"/>
          </a:xfrm>
          <a:prstGeom prst="rect">
            <a:avLst/>
          </a:prstGeom>
        </p:spPr>
        <p:txBody>
          <a:bodyPr anchor="t">
            <a:normAutofit/>
          </a:bodyPr>
          <a:lstStyle>
            <a:lvl1pPr marL="0" indent="0" algn="l">
              <a:lnSpc>
                <a:spcPct val="100000"/>
              </a:lnSpc>
              <a:spcBef>
                <a:spcPts val="600"/>
              </a:spcBef>
              <a:buFont typeface="Courier New" pitchFamily="49" charset="0"/>
              <a:buNone/>
              <a:defRPr sz="1200" b="1" i="1" baseline="0">
                <a:solidFill>
                  <a:schemeClr val="bg1">
                    <a:lumMod val="95000"/>
                  </a:schemeClr>
                </a:solidFill>
                <a:latin typeface="+mn-lt"/>
              </a:defRPr>
            </a:lvl1pPr>
          </a:lstStyle>
          <a:p>
            <a:pPr lvl="0"/>
            <a:r>
              <a:rPr lang="en-US" dirty="0" smtClean="0"/>
              <a:t>00</a:t>
            </a:r>
            <a:endParaRPr lang="en-US" dirty="0"/>
          </a:p>
        </p:txBody>
      </p:sp>
      <p:sp>
        <p:nvSpPr>
          <p:cNvPr id="74" name="Text Placeholder 10"/>
          <p:cNvSpPr>
            <a:spLocks noGrp="1"/>
          </p:cNvSpPr>
          <p:nvPr>
            <p:ph type="body" sz="quarter" idx="60" hasCustomPrompt="1"/>
          </p:nvPr>
        </p:nvSpPr>
        <p:spPr>
          <a:xfrm>
            <a:off x="8720053" y="3850524"/>
            <a:ext cx="426721" cy="304800"/>
          </a:xfrm>
          <a:prstGeom prst="rect">
            <a:avLst/>
          </a:prstGeom>
        </p:spPr>
        <p:txBody>
          <a:bodyPr anchor="t">
            <a:normAutofit/>
          </a:bodyPr>
          <a:lstStyle>
            <a:lvl1pPr marL="0" indent="0" algn="l">
              <a:lnSpc>
                <a:spcPct val="100000"/>
              </a:lnSpc>
              <a:spcBef>
                <a:spcPts val="600"/>
              </a:spcBef>
              <a:buFont typeface="Courier New" pitchFamily="49" charset="0"/>
              <a:buNone/>
              <a:defRPr sz="1200" b="1" i="1" baseline="0">
                <a:solidFill>
                  <a:schemeClr val="bg1">
                    <a:lumMod val="95000"/>
                  </a:schemeClr>
                </a:solidFill>
                <a:latin typeface="+mn-lt"/>
              </a:defRPr>
            </a:lvl1pPr>
          </a:lstStyle>
          <a:p>
            <a:pPr lvl="0"/>
            <a:r>
              <a:rPr lang="en-US" dirty="0" smtClean="0"/>
              <a:t>00</a:t>
            </a:r>
            <a:endParaRPr lang="en-US" dirty="0"/>
          </a:p>
        </p:txBody>
      </p:sp>
      <p:sp>
        <p:nvSpPr>
          <p:cNvPr id="75" name="Text Placeholder 10"/>
          <p:cNvSpPr>
            <a:spLocks noGrp="1"/>
          </p:cNvSpPr>
          <p:nvPr>
            <p:ph type="body" sz="quarter" idx="61" hasCustomPrompt="1"/>
          </p:nvPr>
        </p:nvSpPr>
        <p:spPr>
          <a:xfrm>
            <a:off x="8725595" y="4127614"/>
            <a:ext cx="426721" cy="304800"/>
          </a:xfrm>
          <a:prstGeom prst="rect">
            <a:avLst/>
          </a:prstGeom>
        </p:spPr>
        <p:txBody>
          <a:bodyPr anchor="t">
            <a:normAutofit/>
          </a:bodyPr>
          <a:lstStyle>
            <a:lvl1pPr marL="0" indent="0" algn="l">
              <a:lnSpc>
                <a:spcPct val="100000"/>
              </a:lnSpc>
              <a:spcBef>
                <a:spcPts val="600"/>
              </a:spcBef>
              <a:buFont typeface="Courier New" pitchFamily="49" charset="0"/>
              <a:buNone/>
              <a:defRPr sz="1200" b="1" i="1" baseline="0">
                <a:solidFill>
                  <a:schemeClr val="bg1">
                    <a:lumMod val="95000"/>
                  </a:schemeClr>
                </a:solidFill>
                <a:latin typeface="+mn-lt"/>
              </a:defRPr>
            </a:lvl1pPr>
          </a:lstStyle>
          <a:p>
            <a:pPr lvl="0"/>
            <a:r>
              <a:rPr lang="en-US" dirty="0" smtClean="0"/>
              <a:t>00</a:t>
            </a:r>
            <a:endParaRPr lang="en-US" dirty="0"/>
          </a:p>
        </p:txBody>
      </p:sp>
    </p:spTree>
    <p:extLst>
      <p:ext uri="{BB962C8B-B14F-4D97-AF65-F5344CB8AC3E}">
        <p14:creationId xmlns:p14="http://schemas.microsoft.com/office/powerpoint/2010/main" val="1625464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wipe(left)">
                                      <p:cBhvr>
                                        <p:cTn id="7" dur="500"/>
                                        <p:tgtEl>
                                          <p:spTgt spid="4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3">
                                            <p:txEl>
                                              <p:pRg st="0" end="0"/>
                                            </p:txEl>
                                          </p:spTgt>
                                        </p:tgtEl>
                                        <p:attrNameLst>
                                          <p:attrName>style.visibility</p:attrName>
                                        </p:attrNameLst>
                                      </p:cBhvr>
                                      <p:to>
                                        <p:strVal val="visible"/>
                                      </p:to>
                                    </p:set>
                                    <p:animEffect transition="in" filter="fade">
                                      <p:cBhvr>
                                        <p:cTn id="10" dur="500"/>
                                        <p:tgtEl>
                                          <p:spTgt spid="43">
                                            <p:txEl>
                                              <p:pRg st="0" end="0"/>
                                            </p:txEl>
                                          </p:spTgt>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500"/>
                                        <p:tgtEl>
                                          <p:spTgt spid="3"/>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42" grpId="0"/>
      <p:bldP spid="43" grpId="0" build="p">
        <p:tmplLst>
          <p:tmpl lvl="1">
            <p:tnLst>
              <p:par>
                <p:cTn presetID="10" presetClass="entr" presetSubtype="0" fill="hold" nodeType="withEffect">
                  <p:stCondLst>
                    <p:cond delay="0"/>
                  </p:stCondLst>
                  <p:childTnLst>
                    <p:set>
                      <p:cBhvr>
                        <p:cTn dur="1" fill="hold">
                          <p:stCondLst>
                            <p:cond delay="0"/>
                          </p:stCondLst>
                        </p:cTn>
                        <p:tgtEl>
                          <p:spTgt spid="43"/>
                        </p:tgtEl>
                        <p:attrNameLst>
                          <p:attrName>style.visibility</p:attrName>
                        </p:attrNameLst>
                      </p:cBhvr>
                      <p:to>
                        <p:strVal val="visible"/>
                      </p:to>
                    </p:set>
                    <p:animEffect transition="in" filter="fade">
                      <p:cBhvr>
                        <p:cTn dur="500"/>
                        <p:tgtEl>
                          <p:spTgt spid="43"/>
                        </p:tgtEl>
                      </p:cBhvr>
                    </p:animEffect>
                  </p:childTnLst>
                </p:cTn>
              </p:par>
            </p:tnLst>
          </p:tmpl>
        </p:tmplLst>
      </p:bldP>
    </p:bld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quare Slides">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521027" y="320186"/>
            <a:ext cx="8101946" cy="498964"/>
          </a:xfrm>
          <a:prstGeom prst="rect">
            <a:avLst/>
          </a:prstGeom>
        </p:spPr>
        <p:txBody>
          <a:bodyPr wrap="square" anchor="t" anchorCtr="0">
            <a:normAutofit/>
          </a:bodyPr>
          <a:lstStyle>
            <a:lvl1pPr algn="l">
              <a:lnSpc>
                <a:spcPct val="90000"/>
              </a:lnSpc>
              <a:defRPr sz="2800" b="1">
                <a:solidFill>
                  <a:schemeClr val="tx1">
                    <a:lumMod val="85000"/>
                    <a:lumOff val="15000"/>
                  </a:schemeClr>
                </a:solidFill>
                <a:latin typeface="Exo" pitchFamily="50" charset="0"/>
                <a:ea typeface="Gulim" pitchFamily="34" charset="-127"/>
              </a:defRPr>
            </a:lvl1pPr>
          </a:lstStyle>
          <a:p>
            <a:r>
              <a:rPr lang="en-US" dirty="0" smtClean="0"/>
              <a:t>TITLE</a:t>
            </a:r>
            <a:endParaRPr lang="en-US" dirty="0"/>
          </a:p>
        </p:txBody>
      </p:sp>
      <p:sp>
        <p:nvSpPr>
          <p:cNvPr id="8" name="Text Placeholder 10"/>
          <p:cNvSpPr>
            <a:spLocks noGrp="1"/>
          </p:cNvSpPr>
          <p:nvPr>
            <p:ph type="body" sz="quarter" idx="23" hasCustomPrompt="1"/>
          </p:nvPr>
        </p:nvSpPr>
        <p:spPr>
          <a:xfrm>
            <a:off x="521026" y="626410"/>
            <a:ext cx="8089573" cy="304800"/>
          </a:xfrm>
          <a:prstGeom prst="rect">
            <a:avLst/>
          </a:prstGeom>
        </p:spPr>
        <p:txBody>
          <a:bodyPr anchor="ctr">
            <a:normAutofit/>
          </a:bodyPr>
          <a:lstStyle>
            <a:lvl1pPr marL="0" indent="0">
              <a:lnSpc>
                <a:spcPct val="100000"/>
              </a:lnSpc>
              <a:spcBef>
                <a:spcPts val="600"/>
              </a:spcBef>
              <a:buNone/>
              <a:defRPr sz="1200" baseline="0">
                <a:solidFill>
                  <a:schemeClr val="tx1"/>
                </a:solidFill>
                <a:latin typeface="+mn-lt"/>
              </a:defRPr>
            </a:lvl1pPr>
          </a:lstStyle>
          <a:p>
            <a:pPr lvl="0"/>
            <a:r>
              <a:rPr lang="en-US" dirty="0" smtClean="0"/>
              <a:t>Edit text</a:t>
            </a:r>
            <a:endParaRPr lang="en-US" dirty="0"/>
          </a:p>
        </p:txBody>
      </p:sp>
      <p:sp>
        <p:nvSpPr>
          <p:cNvPr id="4" name="Picture Placeholder 5"/>
          <p:cNvSpPr>
            <a:spLocks noGrp="1"/>
          </p:cNvSpPr>
          <p:nvPr>
            <p:ph type="pic" sz="quarter" idx="10"/>
          </p:nvPr>
        </p:nvSpPr>
        <p:spPr>
          <a:xfrm>
            <a:off x="1678604" y="2358390"/>
            <a:ext cx="1005840" cy="1005840"/>
          </a:xfrm>
          <a:prstGeom prst="rect">
            <a:avLst/>
          </a:prstGeom>
        </p:spPr>
        <p:txBody>
          <a:bodyPr/>
          <a:lstStyle>
            <a:lvl1pPr marL="0" indent="0" algn="ctr">
              <a:buNone/>
              <a:defRPr sz="800"/>
            </a:lvl1pPr>
          </a:lstStyle>
          <a:p>
            <a:endParaRPr lang="en-US" dirty="0"/>
          </a:p>
        </p:txBody>
      </p:sp>
      <p:sp>
        <p:nvSpPr>
          <p:cNvPr id="6" name="Rectangle 5"/>
          <p:cNvSpPr/>
          <p:nvPr userDrawn="1"/>
        </p:nvSpPr>
        <p:spPr>
          <a:xfrm>
            <a:off x="3683306" y="2358390"/>
            <a:ext cx="1005840" cy="1005840"/>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9" name="Picture Placeholder 5"/>
          <p:cNvSpPr>
            <a:spLocks noGrp="1"/>
          </p:cNvSpPr>
          <p:nvPr>
            <p:ph type="pic" sz="quarter" idx="24"/>
          </p:nvPr>
        </p:nvSpPr>
        <p:spPr>
          <a:xfrm>
            <a:off x="4689146" y="2358390"/>
            <a:ext cx="1005840" cy="1005840"/>
          </a:xfrm>
          <a:prstGeom prst="rect">
            <a:avLst/>
          </a:prstGeom>
        </p:spPr>
        <p:txBody>
          <a:bodyPr/>
          <a:lstStyle>
            <a:lvl1pPr marL="0" indent="0" algn="ctr">
              <a:buNone/>
              <a:defRPr sz="800"/>
            </a:lvl1pPr>
          </a:lstStyle>
          <a:p>
            <a:endParaRPr lang="en-US" dirty="0"/>
          </a:p>
        </p:txBody>
      </p:sp>
      <p:sp>
        <p:nvSpPr>
          <p:cNvPr id="10" name="Picture Placeholder 5"/>
          <p:cNvSpPr>
            <a:spLocks noGrp="1"/>
          </p:cNvSpPr>
          <p:nvPr>
            <p:ph type="pic" sz="quarter" idx="25"/>
          </p:nvPr>
        </p:nvSpPr>
        <p:spPr>
          <a:xfrm>
            <a:off x="5688008" y="2358390"/>
            <a:ext cx="1005840" cy="1005840"/>
          </a:xfrm>
          <a:prstGeom prst="rect">
            <a:avLst/>
          </a:prstGeom>
        </p:spPr>
        <p:txBody>
          <a:bodyPr/>
          <a:lstStyle>
            <a:lvl1pPr marL="0" indent="0" algn="ctr">
              <a:buNone/>
              <a:defRPr sz="800"/>
            </a:lvl1pPr>
          </a:lstStyle>
          <a:p>
            <a:endParaRPr lang="en-US" dirty="0"/>
          </a:p>
        </p:txBody>
      </p:sp>
      <p:sp>
        <p:nvSpPr>
          <p:cNvPr id="11" name="Rectangle 10"/>
          <p:cNvSpPr/>
          <p:nvPr userDrawn="1"/>
        </p:nvSpPr>
        <p:spPr>
          <a:xfrm>
            <a:off x="6690360" y="2358390"/>
            <a:ext cx="1005840" cy="1005840"/>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2" name="Rectangle 11"/>
          <p:cNvSpPr/>
          <p:nvPr userDrawn="1"/>
        </p:nvSpPr>
        <p:spPr>
          <a:xfrm>
            <a:off x="5688008" y="1352550"/>
            <a:ext cx="1005840" cy="1005840"/>
          </a:xfrm>
          <a:prstGeom prst="rect">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3" name="Picture Placeholder 5"/>
          <p:cNvSpPr>
            <a:spLocks noGrp="1"/>
          </p:cNvSpPr>
          <p:nvPr>
            <p:ph type="pic" sz="quarter" idx="26"/>
          </p:nvPr>
        </p:nvSpPr>
        <p:spPr>
          <a:xfrm>
            <a:off x="4685657" y="1352550"/>
            <a:ext cx="1005840" cy="1005840"/>
          </a:xfrm>
          <a:prstGeom prst="rect">
            <a:avLst/>
          </a:prstGeom>
        </p:spPr>
        <p:txBody>
          <a:bodyPr/>
          <a:lstStyle>
            <a:lvl1pPr marL="0" indent="0" algn="ctr">
              <a:buNone/>
              <a:defRPr sz="800"/>
            </a:lvl1pPr>
          </a:lstStyle>
          <a:p>
            <a:endParaRPr lang="en-US" dirty="0"/>
          </a:p>
        </p:txBody>
      </p:sp>
      <p:sp>
        <p:nvSpPr>
          <p:cNvPr id="14" name="Picture Placeholder 5"/>
          <p:cNvSpPr>
            <a:spLocks noGrp="1"/>
          </p:cNvSpPr>
          <p:nvPr>
            <p:ph type="pic" sz="quarter" idx="27"/>
          </p:nvPr>
        </p:nvSpPr>
        <p:spPr>
          <a:xfrm>
            <a:off x="3683306" y="1352550"/>
            <a:ext cx="1005840" cy="1005840"/>
          </a:xfrm>
          <a:prstGeom prst="rect">
            <a:avLst/>
          </a:prstGeom>
        </p:spPr>
        <p:txBody>
          <a:bodyPr/>
          <a:lstStyle>
            <a:lvl1pPr marL="0" indent="0" algn="ctr">
              <a:buNone/>
              <a:defRPr sz="800"/>
            </a:lvl1pPr>
          </a:lstStyle>
          <a:p>
            <a:endParaRPr lang="en-US" dirty="0"/>
          </a:p>
        </p:txBody>
      </p:sp>
      <p:sp>
        <p:nvSpPr>
          <p:cNvPr id="15" name="Picture Placeholder 5"/>
          <p:cNvSpPr>
            <a:spLocks noGrp="1"/>
          </p:cNvSpPr>
          <p:nvPr>
            <p:ph type="pic" sz="quarter" idx="28"/>
          </p:nvPr>
        </p:nvSpPr>
        <p:spPr>
          <a:xfrm>
            <a:off x="6690360" y="3360420"/>
            <a:ext cx="1005840" cy="1005840"/>
          </a:xfrm>
          <a:prstGeom prst="rect">
            <a:avLst/>
          </a:prstGeom>
        </p:spPr>
        <p:txBody>
          <a:bodyPr/>
          <a:lstStyle>
            <a:lvl1pPr marL="0" indent="0" algn="ctr">
              <a:buNone/>
              <a:defRPr sz="800"/>
            </a:lvl1pPr>
          </a:lstStyle>
          <a:p>
            <a:endParaRPr lang="en-US" dirty="0"/>
          </a:p>
        </p:txBody>
      </p:sp>
      <p:sp>
        <p:nvSpPr>
          <p:cNvPr id="16" name="Rectangle 15"/>
          <p:cNvSpPr/>
          <p:nvPr userDrawn="1"/>
        </p:nvSpPr>
        <p:spPr>
          <a:xfrm>
            <a:off x="5688008" y="3360420"/>
            <a:ext cx="1005840" cy="100584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7" name="Rectangle 16"/>
          <p:cNvSpPr/>
          <p:nvPr userDrawn="1"/>
        </p:nvSpPr>
        <p:spPr>
          <a:xfrm>
            <a:off x="2677466" y="1352550"/>
            <a:ext cx="1005840" cy="1005840"/>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8" name="Picture Placeholder 5"/>
          <p:cNvSpPr>
            <a:spLocks noGrp="1"/>
          </p:cNvSpPr>
          <p:nvPr>
            <p:ph type="pic" sz="quarter" idx="29"/>
          </p:nvPr>
        </p:nvSpPr>
        <p:spPr>
          <a:xfrm>
            <a:off x="4689146" y="3360420"/>
            <a:ext cx="1005840" cy="1005840"/>
          </a:xfrm>
          <a:prstGeom prst="rect">
            <a:avLst/>
          </a:prstGeom>
        </p:spPr>
        <p:txBody>
          <a:bodyPr/>
          <a:lstStyle>
            <a:lvl1pPr marL="0" indent="0" algn="ctr">
              <a:buNone/>
              <a:defRPr sz="800"/>
            </a:lvl1pPr>
          </a:lstStyle>
          <a:p>
            <a:endParaRPr lang="en-US" dirty="0"/>
          </a:p>
        </p:txBody>
      </p:sp>
      <p:sp>
        <p:nvSpPr>
          <p:cNvPr id="19" name="Rectangle 18"/>
          <p:cNvSpPr/>
          <p:nvPr userDrawn="1"/>
        </p:nvSpPr>
        <p:spPr>
          <a:xfrm>
            <a:off x="685800" y="2358390"/>
            <a:ext cx="1005840" cy="1005840"/>
          </a:xfrm>
          <a:prstGeom prst="rect">
            <a:avLst/>
          </a:prstGeom>
          <a:solidFill>
            <a:schemeClr val="accent2">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0" name="Picture Placeholder 5"/>
          <p:cNvSpPr>
            <a:spLocks noGrp="1"/>
          </p:cNvSpPr>
          <p:nvPr>
            <p:ph type="pic" sz="quarter" idx="30"/>
          </p:nvPr>
        </p:nvSpPr>
        <p:spPr>
          <a:xfrm>
            <a:off x="2677466" y="2358390"/>
            <a:ext cx="1005840" cy="1005840"/>
          </a:xfrm>
          <a:prstGeom prst="rect">
            <a:avLst/>
          </a:prstGeom>
        </p:spPr>
        <p:txBody>
          <a:bodyPr/>
          <a:lstStyle>
            <a:lvl1pPr marL="0" indent="0" algn="ctr">
              <a:buNone/>
              <a:defRPr sz="800"/>
            </a:lvl1pPr>
          </a:lstStyle>
          <a:p>
            <a:endParaRPr lang="en-US" dirty="0"/>
          </a:p>
        </p:txBody>
      </p:sp>
      <p:grpSp>
        <p:nvGrpSpPr>
          <p:cNvPr id="21" name="Group 20"/>
          <p:cNvGrpSpPr/>
          <p:nvPr userDrawn="1"/>
        </p:nvGrpSpPr>
        <p:grpSpPr>
          <a:xfrm>
            <a:off x="6068098" y="3613149"/>
            <a:ext cx="245660" cy="394421"/>
            <a:chOff x="5916613" y="2212975"/>
            <a:chExt cx="571500" cy="917575"/>
          </a:xfrm>
          <a:solidFill>
            <a:schemeClr val="bg1">
              <a:lumMod val="95000"/>
            </a:schemeClr>
          </a:solidFill>
        </p:grpSpPr>
        <p:sp>
          <p:nvSpPr>
            <p:cNvPr id="22" name="Freeform 109"/>
            <p:cNvSpPr>
              <a:spLocks/>
            </p:cNvSpPr>
            <p:nvPr/>
          </p:nvSpPr>
          <p:spPr bwMode="auto">
            <a:xfrm>
              <a:off x="5916613" y="2479675"/>
              <a:ext cx="571500" cy="650875"/>
            </a:xfrm>
            <a:custGeom>
              <a:avLst/>
              <a:gdLst>
                <a:gd name="T0" fmla="*/ 360 w 360"/>
                <a:gd name="T1" fmla="*/ 128 h 410"/>
                <a:gd name="T2" fmla="*/ 360 w 360"/>
                <a:gd name="T3" fmla="*/ 22 h 410"/>
                <a:gd name="T4" fmla="*/ 354 w 360"/>
                <a:gd name="T5" fmla="*/ 6 h 410"/>
                <a:gd name="T6" fmla="*/ 336 w 360"/>
                <a:gd name="T7" fmla="*/ 0 h 410"/>
                <a:gd name="T8" fmla="*/ 320 w 360"/>
                <a:gd name="T9" fmla="*/ 6 h 410"/>
                <a:gd name="T10" fmla="*/ 312 w 360"/>
                <a:gd name="T11" fmla="*/ 22 h 410"/>
                <a:gd name="T12" fmla="*/ 312 w 360"/>
                <a:gd name="T13" fmla="*/ 128 h 410"/>
                <a:gd name="T14" fmla="*/ 312 w 360"/>
                <a:gd name="T15" fmla="*/ 142 h 410"/>
                <a:gd name="T16" fmla="*/ 308 w 360"/>
                <a:gd name="T17" fmla="*/ 166 h 410"/>
                <a:gd name="T18" fmla="*/ 298 w 360"/>
                <a:gd name="T19" fmla="*/ 190 h 410"/>
                <a:gd name="T20" fmla="*/ 276 w 360"/>
                <a:gd name="T21" fmla="*/ 220 h 410"/>
                <a:gd name="T22" fmla="*/ 246 w 360"/>
                <a:gd name="T23" fmla="*/ 242 h 410"/>
                <a:gd name="T24" fmla="*/ 222 w 360"/>
                <a:gd name="T25" fmla="*/ 252 h 410"/>
                <a:gd name="T26" fmla="*/ 198 w 360"/>
                <a:gd name="T27" fmla="*/ 256 h 410"/>
                <a:gd name="T28" fmla="*/ 184 w 360"/>
                <a:gd name="T29" fmla="*/ 256 h 410"/>
                <a:gd name="T30" fmla="*/ 180 w 360"/>
                <a:gd name="T31" fmla="*/ 256 h 410"/>
                <a:gd name="T32" fmla="*/ 180 w 360"/>
                <a:gd name="T33" fmla="*/ 256 h 410"/>
                <a:gd name="T34" fmla="*/ 178 w 360"/>
                <a:gd name="T35" fmla="*/ 256 h 410"/>
                <a:gd name="T36" fmla="*/ 152 w 360"/>
                <a:gd name="T37" fmla="*/ 254 h 410"/>
                <a:gd name="T38" fmla="*/ 128 w 360"/>
                <a:gd name="T39" fmla="*/ 246 h 410"/>
                <a:gd name="T40" fmla="*/ 106 w 360"/>
                <a:gd name="T41" fmla="*/ 234 h 410"/>
                <a:gd name="T42" fmla="*/ 70 w 360"/>
                <a:gd name="T43" fmla="*/ 200 h 410"/>
                <a:gd name="T44" fmla="*/ 58 w 360"/>
                <a:gd name="T45" fmla="*/ 178 h 410"/>
                <a:gd name="T46" fmla="*/ 52 w 360"/>
                <a:gd name="T47" fmla="*/ 154 h 410"/>
                <a:gd name="T48" fmla="*/ 48 w 360"/>
                <a:gd name="T49" fmla="*/ 128 h 410"/>
                <a:gd name="T50" fmla="*/ 48 w 360"/>
                <a:gd name="T51" fmla="*/ 22 h 410"/>
                <a:gd name="T52" fmla="*/ 46 w 360"/>
                <a:gd name="T53" fmla="*/ 12 h 410"/>
                <a:gd name="T54" fmla="*/ 34 w 360"/>
                <a:gd name="T55" fmla="*/ 2 h 410"/>
                <a:gd name="T56" fmla="*/ 16 w 360"/>
                <a:gd name="T57" fmla="*/ 2 h 410"/>
                <a:gd name="T58" fmla="*/ 2 w 360"/>
                <a:gd name="T59" fmla="*/ 12 h 410"/>
                <a:gd name="T60" fmla="*/ 0 w 360"/>
                <a:gd name="T61" fmla="*/ 22 h 410"/>
                <a:gd name="T62" fmla="*/ 0 w 360"/>
                <a:gd name="T63" fmla="*/ 128 h 410"/>
                <a:gd name="T64" fmla="*/ 4 w 360"/>
                <a:gd name="T65" fmla="*/ 160 h 410"/>
                <a:gd name="T66" fmla="*/ 12 w 360"/>
                <a:gd name="T67" fmla="*/ 192 h 410"/>
                <a:gd name="T68" fmla="*/ 26 w 360"/>
                <a:gd name="T69" fmla="*/ 220 h 410"/>
                <a:gd name="T70" fmla="*/ 44 w 360"/>
                <a:gd name="T71" fmla="*/ 244 h 410"/>
                <a:gd name="T72" fmla="*/ 66 w 360"/>
                <a:gd name="T73" fmla="*/ 266 h 410"/>
                <a:gd name="T74" fmla="*/ 92 w 360"/>
                <a:gd name="T75" fmla="*/ 284 h 410"/>
                <a:gd name="T76" fmla="*/ 122 w 360"/>
                <a:gd name="T77" fmla="*/ 296 h 410"/>
                <a:gd name="T78" fmla="*/ 152 w 360"/>
                <a:gd name="T79" fmla="*/ 304 h 410"/>
                <a:gd name="T80" fmla="*/ 44 w 360"/>
                <a:gd name="T81" fmla="*/ 410 h 410"/>
                <a:gd name="T82" fmla="*/ 208 w 360"/>
                <a:gd name="T83" fmla="*/ 378 h 410"/>
                <a:gd name="T84" fmla="*/ 208 w 360"/>
                <a:gd name="T85" fmla="*/ 304 h 410"/>
                <a:gd name="T86" fmla="*/ 240 w 360"/>
                <a:gd name="T87" fmla="*/ 296 h 410"/>
                <a:gd name="T88" fmla="*/ 268 w 360"/>
                <a:gd name="T89" fmla="*/ 284 h 410"/>
                <a:gd name="T90" fmla="*/ 294 w 360"/>
                <a:gd name="T91" fmla="*/ 266 h 410"/>
                <a:gd name="T92" fmla="*/ 316 w 360"/>
                <a:gd name="T93" fmla="*/ 244 h 410"/>
                <a:gd name="T94" fmla="*/ 336 w 360"/>
                <a:gd name="T95" fmla="*/ 220 h 410"/>
                <a:gd name="T96" fmla="*/ 350 w 360"/>
                <a:gd name="T97" fmla="*/ 192 h 410"/>
                <a:gd name="T98" fmla="*/ 358 w 360"/>
                <a:gd name="T99" fmla="*/ 160 h 410"/>
                <a:gd name="T100" fmla="*/ 360 w 360"/>
                <a:gd name="T101" fmla="*/ 128 h 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60" h="410">
                  <a:moveTo>
                    <a:pt x="360" y="128"/>
                  </a:moveTo>
                  <a:lnTo>
                    <a:pt x="360" y="128"/>
                  </a:lnTo>
                  <a:lnTo>
                    <a:pt x="360" y="22"/>
                  </a:lnTo>
                  <a:lnTo>
                    <a:pt x="360" y="22"/>
                  </a:lnTo>
                  <a:lnTo>
                    <a:pt x="358" y="12"/>
                  </a:lnTo>
                  <a:lnTo>
                    <a:pt x="354" y="6"/>
                  </a:lnTo>
                  <a:lnTo>
                    <a:pt x="346" y="2"/>
                  </a:lnTo>
                  <a:lnTo>
                    <a:pt x="336" y="0"/>
                  </a:lnTo>
                  <a:lnTo>
                    <a:pt x="328" y="2"/>
                  </a:lnTo>
                  <a:lnTo>
                    <a:pt x="320" y="6"/>
                  </a:lnTo>
                  <a:lnTo>
                    <a:pt x="314" y="12"/>
                  </a:lnTo>
                  <a:lnTo>
                    <a:pt x="312" y="22"/>
                  </a:lnTo>
                  <a:lnTo>
                    <a:pt x="312" y="22"/>
                  </a:lnTo>
                  <a:lnTo>
                    <a:pt x="312" y="128"/>
                  </a:lnTo>
                  <a:lnTo>
                    <a:pt x="312" y="128"/>
                  </a:lnTo>
                  <a:lnTo>
                    <a:pt x="312" y="142"/>
                  </a:lnTo>
                  <a:lnTo>
                    <a:pt x="310" y="154"/>
                  </a:lnTo>
                  <a:lnTo>
                    <a:pt x="308" y="166"/>
                  </a:lnTo>
                  <a:lnTo>
                    <a:pt x="302" y="178"/>
                  </a:lnTo>
                  <a:lnTo>
                    <a:pt x="298" y="190"/>
                  </a:lnTo>
                  <a:lnTo>
                    <a:pt x="290" y="200"/>
                  </a:lnTo>
                  <a:lnTo>
                    <a:pt x="276" y="220"/>
                  </a:lnTo>
                  <a:lnTo>
                    <a:pt x="256" y="234"/>
                  </a:lnTo>
                  <a:lnTo>
                    <a:pt x="246" y="242"/>
                  </a:lnTo>
                  <a:lnTo>
                    <a:pt x="234" y="246"/>
                  </a:lnTo>
                  <a:lnTo>
                    <a:pt x="222" y="252"/>
                  </a:lnTo>
                  <a:lnTo>
                    <a:pt x="210" y="254"/>
                  </a:lnTo>
                  <a:lnTo>
                    <a:pt x="198" y="256"/>
                  </a:lnTo>
                  <a:lnTo>
                    <a:pt x="184" y="256"/>
                  </a:lnTo>
                  <a:lnTo>
                    <a:pt x="184" y="256"/>
                  </a:lnTo>
                  <a:lnTo>
                    <a:pt x="182" y="256"/>
                  </a:lnTo>
                  <a:lnTo>
                    <a:pt x="180" y="256"/>
                  </a:lnTo>
                  <a:lnTo>
                    <a:pt x="180" y="256"/>
                  </a:lnTo>
                  <a:lnTo>
                    <a:pt x="180" y="256"/>
                  </a:lnTo>
                  <a:lnTo>
                    <a:pt x="178" y="256"/>
                  </a:lnTo>
                  <a:lnTo>
                    <a:pt x="178" y="256"/>
                  </a:lnTo>
                  <a:lnTo>
                    <a:pt x="164" y="256"/>
                  </a:lnTo>
                  <a:lnTo>
                    <a:pt x="152" y="254"/>
                  </a:lnTo>
                  <a:lnTo>
                    <a:pt x="140" y="252"/>
                  </a:lnTo>
                  <a:lnTo>
                    <a:pt x="128" y="246"/>
                  </a:lnTo>
                  <a:lnTo>
                    <a:pt x="116" y="242"/>
                  </a:lnTo>
                  <a:lnTo>
                    <a:pt x="106" y="234"/>
                  </a:lnTo>
                  <a:lnTo>
                    <a:pt x="86" y="220"/>
                  </a:lnTo>
                  <a:lnTo>
                    <a:pt x="70" y="200"/>
                  </a:lnTo>
                  <a:lnTo>
                    <a:pt x="64" y="190"/>
                  </a:lnTo>
                  <a:lnTo>
                    <a:pt x="58" y="178"/>
                  </a:lnTo>
                  <a:lnTo>
                    <a:pt x="54" y="166"/>
                  </a:lnTo>
                  <a:lnTo>
                    <a:pt x="52" y="154"/>
                  </a:lnTo>
                  <a:lnTo>
                    <a:pt x="50" y="142"/>
                  </a:lnTo>
                  <a:lnTo>
                    <a:pt x="48" y="128"/>
                  </a:lnTo>
                  <a:lnTo>
                    <a:pt x="48" y="128"/>
                  </a:lnTo>
                  <a:lnTo>
                    <a:pt x="48" y="22"/>
                  </a:lnTo>
                  <a:lnTo>
                    <a:pt x="48" y="22"/>
                  </a:lnTo>
                  <a:lnTo>
                    <a:pt x="46" y="12"/>
                  </a:lnTo>
                  <a:lnTo>
                    <a:pt x="42" y="6"/>
                  </a:lnTo>
                  <a:lnTo>
                    <a:pt x="34" y="2"/>
                  </a:lnTo>
                  <a:lnTo>
                    <a:pt x="24" y="0"/>
                  </a:lnTo>
                  <a:lnTo>
                    <a:pt x="16" y="2"/>
                  </a:lnTo>
                  <a:lnTo>
                    <a:pt x="8" y="6"/>
                  </a:lnTo>
                  <a:lnTo>
                    <a:pt x="2" y="12"/>
                  </a:lnTo>
                  <a:lnTo>
                    <a:pt x="0" y="22"/>
                  </a:lnTo>
                  <a:lnTo>
                    <a:pt x="0" y="22"/>
                  </a:lnTo>
                  <a:lnTo>
                    <a:pt x="0" y="128"/>
                  </a:lnTo>
                  <a:lnTo>
                    <a:pt x="0" y="128"/>
                  </a:lnTo>
                  <a:lnTo>
                    <a:pt x="2" y="144"/>
                  </a:lnTo>
                  <a:lnTo>
                    <a:pt x="4" y="160"/>
                  </a:lnTo>
                  <a:lnTo>
                    <a:pt x="8" y="176"/>
                  </a:lnTo>
                  <a:lnTo>
                    <a:pt x="12" y="192"/>
                  </a:lnTo>
                  <a:lnTo>
                    <a:pt x="18" y="206"/>
                  </a:lnTo>
                  <a:lnTo>
                    <a:pt x="26" y="220"/>
                  </a:lnTo>
                  <a:lnTo>
                    <a:pt x="34" y="232"/>
                  </a:lnTo>
                  <a:lnTo>
                    <a:pt x="44" y="244"/>
                  </a:lnTo>
                  <a:lnTo>
                    <a:pt x="56" y="256"/>
                  </a:lnTo>
                  <a:lnTo>
                    <a:pt x="66" y="266"/>
                  </a:lnTo>
                  <a:lnTo>
                    <a:pt x="80" y="276"/>
                  </a:lnTo>
                  <a:lnTo>
                    <a:pt x="92" y="284"/>
                  </a:lnTo>
                  <a:lnTo>
                    <a:pt x="106" y="290"/>
                  </a:lnTo>
                  <a:lnTo>
                    <a:pt x="122" y="296"/>
                  </a:lnTo>
                  <a:lnTo>
                    <a:pt x="136" y="300"/>
                  </a:lnTo>
                  <a:lnTo>
                    <a:pt x="152" y="304"/>
                  </a:lnTo>
                  <a:lnTo>
                    <a:pt x="152" y="380"/>
                  </a:lnTo>
                  <a:lnTo>
                    <a:pt x="44" y="410"/>
                  </a:lnTo>
                  <a:lnTo>
                    <a:pt x="318" y="410"/>
                  </a:lnTo>
                  <a:lnTo>
                    <a:pt x="208" y="378"/>
                  </a:lnTo>
                  <a:lnTo>
                    <a:pt x="208" y="304"/>
                  </a:lnTo>
                  <a:lnTo>
                    <a:pt x="208" y="304"/>
                  </a:lnTo>
                  <a:lnTo>
                    <a:pt x="224" y="300"/>
                  </a:lnTo>
                  <a:lnTo>
                    <a:pt x="240" y="296"/>
                  </a:lnTo>
                  <a:lnTo>
                    <a:pt x="254" y="290"/>
                  </a:lnTo>
                  <a:lnTo>
                    <a:pt x="268" y="284"/>
                  </a:lnTo>
                  <a:lnTo>
                    <a:pt x="282" y="276"/>
                  </a:lnTo>
                  <a:lnTo>
                    <a:pt x="294" y="266"/>
                  </a:lnTo>
                  <a:lnTo>
                    <a:pt x="306" y="256"/>
                  </a:lnTo>
                  <a:lnTo>
                    <a:pt x="316" y="244"/>
                  </a:lnTo>
                  <a:lnTo>
                    <a:pt x="326" y="232"/>
                  </a:lnTo>
                  <a:lnTo>
                    <a:pt x="336" y="220"/>
                  </a:lnTo>
                  <a:lnTo>
                    <a:pt x="342" y="206"/>
                  </a:lnTo>
                  <a:lnTo>
                    <a:pt x="350" y="192"/>
                  </a:lnTo>
                  <a:lnTo>
                    <a:pt x="354" y="176"/>
                  </a:lnTo>
                  <a:lnTo>
                    <a:pt x="358" y="160"/>
                  </a:lnTo>
                  <a:lnTo>
                    <a:pt x="360" y="144"/>
                  </a:lnTo>
                  <a:lnTo>
                    <a:pt x="360" y="128"/>
                  </a:lnTo>
                  <a:lnTo>
                    <a:pt x="360" y="1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110"/>
            <p:cNvSpPr>
              <a:spLocks/>
            </p:cNvSpPr>
            <p:nvPr/>
          </p:nvSpPr>
          <p:spPr bwMode="auto">
            <a:xfrm>
              <a:off x="6065838" y="2212975"/>
              <a:ext cx="276225" cy="603250"/>
            </a:xfrm>
            <a:custGeom>
              <a:avLst/>
              <a:gdLst>
                <a:gd name="T0" fmla="*/ 86 w 174"/>
                <a:gd name="T1" fmla="*/ 380 h 380"/>
                <a:gd name="T2" fmla="*/ 86 w 174"/>
                <a:gd name="T3" fmla="*/ 380 h 380"/>
                <a:gd name="T4" fmla="*/ 86 w 174"/>
                <a:gd name="T5" fmla="*/ 380 h 380"/>
                <a:gd name="T6" fmla="*/ 86 w 174"/>
                <a:gd name="T7" fmla="*/ 380 h 380"/>
                <a:gd name="T8" fmla="*/ 88 w 174"/>
                <a:gd name="T9" fmla="*/ 380 h 380"/>
                <a:gd name="T10" fmla="*/ 88 w 174"/>
                <a:gd name="T11" fmla="*/ 380 h 380"/>
                <a:gd name="T12" fmla="*/ 106 w 174"/>
                <a:gd name="T13" fmla="*/ 378 h 380"/>
                <a:gd name="T14" fmla="*/ 122 w 174"/>
                <a:gd name="T15" fmla="*/ 374 h 380"/>
                <a:gd name="T16" fmla="*/ 136 w 174"/>
                <a:gd name="T17" fmla="*/ 366 h 380"/>
                <a:gd name="T18" fmla="*/ 150 w 174"/>
                <a:gd name="T19" fmla="*/ 354 h 380"/>
                <a:gd name="T20" fmla="*/ 160 w 174"/>
                <a:gd name="T21" fmla="*/ 342 h 380"/>
                <a:gd name="T22" fmla="*/ 168 w 174"/>
                <a:gd name="T23" fmla="*/ 328 h 380"/>
                <a:gd name="T24" fmla="*/ 172 w 174"/>
                <a:gd name="T25" fmla="*/ 312 h 380"/>
                <a:gd name="T26" fmla="*/ 174 w 174"/>
                <a:gd name="T27" fmla="*/ 294 h 380"/>
                <a:gd name="T28" fmla="*/ 174 w 174"/>
                <a:gd name="T29" fmla="*/ 86 h 380"/>
                <a:gd name="T30" fmla="*/ 174 w 174"/>
                <a:gd name="T31" fmla="*/ 86 h 380"/>
                <a:gd name="T32" fmla="*/ 172 w 174"/>
                <a:gd name="T33" fmla="*/ 68 h 380"/>
                <a:gd name="T34" fmla="*/ 168 w 174"/>
                <a:gd name="T35" fmla="*/ 52 h 380"/>
                <a:gd name="T36" fmla="*/ 160 w 174"/>
                <a:gd name="T37" fmla="*/ 38 h 380"/>
                <a:gd name="T38" fmla="*/ 150 w 174"/>
                <a:gd name="T39" fmla="*/ 26 h 380"/>
                <a:gd name="T40" fmla="*/ 136 w 174"/>
                <a:gd name="T41" fmla="*/ 14 h 380"/>
                <a:gd name="T42" fmla="*/ 122 w 174"/>
                <a:gd name="T43" fmla="*/ 6 h 380"/>
                <a:gd name="T44" fmla="*/ 106 w 174"/>
                <a:gd name="T45" fmla="*/ 2 h 380"/>
                <a:gd name="T46" fmla="*/ 88 w 174"/>
                <a:gd name="T47" fmla="*/ 0 h 380"/>
                <a:gd name="T48" fmla="*/ 88 w 174"/>
                <a:gd name="T49" fmla="*/ 0 h 380"/>
                <a:gd name="T50" fmla="*/ 86 w 174"/>
                <a:gd name="T51" fmla="*/ 0 h 380"/>
                <a:gd name="T52" fmla="*/ 86 w 174"/>
                <a:gd name="T53" fmla="*/ 0 h 380"/>
                <a:gd name="T54" fmla="*/ 86 w 174"/>
                <a:gd name="T55" fmla="*/ 0 h 380"/>
                <a:gd name="T56" fmla="*/ 86 w 174"/>
                <a:gd name="T57" fmla="*/ 0 h 380"/>
                <a:gd name="T58" fmla="*/ 68 w 174"/>
                <a:gd name="T59" fmla="*/ 2 h 380"/>
                <a:gd name="T60" fmla="*/ 52 w 174"/>
                <a:gd name="T61" fmla="*/ 8 h 380"/>
                <a:gd name="T62" fmla="*/ 36 w 174"/>
                <a:gd name="T63" fmla="*/ 14 h 380"/>
                <a:gd name="T64" fmla="*/ 24 w 174"/>
                <a:gd name="T65" fmla="*/ 26 h 380"/>
                <a:gd name="T66" fmla="*/ 14 w 174"/>
                <a:gd name="T67" fmla="*/ 38 h 380"/>
                <a:gd name="T68" fmla="*/ 6 w 174"/>
                <a:gd name="T69" fmla="*/ 52 h 380"/>
                <a:gd name="T70" fmla="*/ 0 w 174"/>
                <a:gd name="T71" fmla="*/ 68 h 380"/>
                <a:gd name="T72" fmla="*/ 0 w 174"/>
                <a:gd name="T73" fmla="*/ 86 h 380"/>
                <a:gd name="T74" fmla="*/ 0 w 174"/>
                <a:gd name="T75" fmla="*/ 294 h 380"/>
                <a:gd name="T76" fmla="*/ 0 w 174"/>
                <a:gd name="T77" fmla="*/ 294 h 380"/>
                <a:gd name="T78" fmla="*/ 0 w 174"/>
                <a:gd name="T79" fmla="*/ 312 h 380"/>
                <a:gd name="T80" fmla="*/ 6 w 174"/>
                <a:gd name="T81" fmla="*/ 328 h 380"/>
                <a:gd name="T82" fmla="*/ 14 w 174"/>
                <a:gd name="T83" fmla="*/ 342 h 380"/>
                <a:gd name="T84" fmla="*/ 24 w 174"/>
                <a:gd name="T85" fmla="*/ 354 h 380"/>
                <a:gd name="T86" fmla="*/ 36 w 174"/>
                <a:gd name="T87" fmla="*/ 366 h 380"/>
                <a:gd name="T88" fmla="*/ 52 w 174"/>
                <a:gd name="T89" fmla="*/ 374 h 380"/>
                <a:gd name="T90" fmla="*/ 68 w 174"/>
                <a:gd name="T91" fmla="*/ 378 h 380"/>
                <a:gd name="T92" fmla="*/ 86 w 174"/>
                <a:gd name="T93" fmla="*/ 380 h 380"/>
                <a:gd name="T94" fmla="*/ 86 w 174"/>
                <a:gd name="T95"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74" h="380">
                  <a:moveTo>
                    <a:pt x="86" y="380"/>
                  </a:moveTo>
                  <a:lnTo>
                    <a:pt x="86" y="380"/>
                  </a:lnTo>
                  <a:lnTo>
                    <a:pt x="86" y="380"/>
                  </a:lnTo>
                  <a:lnTo>
                    <a:pt x="86" y="380"/>
                  </a:lnTo>
                  <a:lnTo>
                    <a:pt x="88" y="380"/>
                  </a:lnTo>
                  <a:lnTo>
                    <a:pt x="88" y="380"/>
                  </a:lnTo>
                  <a:lnTo>
                    <a:pt x="106" y="378"/>
                  </a:lnTo>
                  <a:lnTo>
                    <a:pt x="122" y="374"/>
                  </a:lnTo>
                  <a:lnTo>
                    <a:pt x="136" y="366"/>
                  </a:lnTo>
                  <a:lnTo>
                    <a:pt x="150" y="354"/>
                  </a:lnTo>
                  <a:lnTo>
                    <a:pt x="160" y="342"/>
                  </a:lnTo>
                  <a:lnTo>
                    <a:pt x="168" y="328"/>
                  </a:lnTo>
                  <a:lnTo>
                    <a:pt x="172" y="312"/>
                  </a:lnTo>
                  <a:lnTo>
                    <a:pt x="174" y="294"/>
                  </a:lnTo>
                  <a:lnTo>
                    <a:pt x="174" y="86"/>
                  </a:lnTo>
                  <a:lnTo>
                    <a:pt x="174" y="86"/>
                  </a:lnTo>
                  <a:lnTo>
                    <a:pt x="172" y="68"/>
                  </a:lnTo>
                  <a:lnTo>
                    <a:pt x="168" y="52"/>
                  </a:lnTo>
                  <a:lnTo>
                    <a:pt x="160" y="38"/>
                  </a:lnTo>
                  <a:lnTo>
                    <a:pt x="150" y="26"/>
                  </a:lnTo>
                  <a:lnTo>
                    <a:pt x="136" y="14"/>
                  </a:lnTo>
                  <a:lnTo>
                    <a:pt x="122" y="6"/>
                  </a:lnTo>
                  <a:lnTo>
                    <a:pt x="106" y="2"/>
                  </a:lnTo>
                  <a:lnTo>
                    <a:pt x="88" y="0"/>
                  </a:lnTo>
                  <a:lnTo>
                    <a:pt x="88" y="0"/>
                  </a:lnTo>
                  <a:lnTo>
                    <a:pt x="86" y="0"/>
                  </a:lnTo>
                  <a:lnTo>
                    <a:pt x="86" y="0"/>
                  </a:lnTo>
                  <a:lnTo>
                    <a:pt x="86" y="0"/>
                  </a:lnTo>
                  <a:lnTo>
                    <a:pt x="86" y="0"/>
                  </a:lnTo>
                  <a:lnTo>
                    <a:pt x="68" y="2"/>
                  </a:lnTo>
                  <a:lnTo>
                    <a:pt x="52" y="8"/>
                  </a:lnTo>
                  <a:lnTo>
                    <a:pt x="36" y="14"/>
                  </a:lnTo>
                  <a:lnTo>
                    <a:pt x="24" y="26"/>
                  </a:lnTo>
                  <a:lnTo>
                    <a:pt x="14" y="38"/>
                  </a:lnTo>
                  <a:lnTo>
                    <a:pt x="6" y="52"/>
                  </a:lnTo>
                  <a:lnTo>
                    <a:pt x="0" y="68"/>
                  </a:lnTo>
                  <a:lnTo>
                    <a:pt x="0" y="86"/>
                  </a:lnTo>
                  <a:lnTo>
                    <a:pt x="0" y="294"/>
                  </a:lnTo>
                  <a:lnTo>
                    <a:pt x="0" y="294"/>
                  </a:lnTo>
                  <a:lnTo>
                    <a:pt x="0" y="312"/>
                  </a:lnTo>
                  <a:lnTo>
                    <a:pt x="6" y="328"/>
                  </a:lnTo>
                  <a:lnTo>
                    <a:pt x="14" y="342"/>
                  </a:lnTo>
                  <a:lnTo>
                    <a:pt x="24" y="354"/>
                  </a:lnTo>
                  <a:lnTo>
                    <a:pt x="36" y="366"/>
                  </a:lnTo>
                  <a:lnTo>
                    <a:pt x="52" y="374"/>
                  </a:lnTo>
                  <a:lnTo>
                    <a:pt x="68" y="378"/>
                  </a:lnTo>
                  <a:lnTo>
                    <a:pt x="86" y="380"/>
                  </a:lnTo>
                  <a:lnTo>
                    <a:pt x="86"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4" name="Freeform 204"/>
          <p:cNvSpPr>
            <a:spLocks/>
          </p:cNvSpPr>
          <p:nvPr userDrawn="1"/>
        </p:nvSpPr>
        <p:spPr bwMode="auto">
          <a:xfrm>
            <a:off x="3975788" y="2715172"/>
            <a:ext cx="420877" cy="292276"/>
          </a:xfrm>
          <a:custGeom>
            <a:avLst/>
            <a:gdLst>
              <a:gd name="T0" fmla="*/ 506 w 576"/>
              <a:gd name="T1" fmla="*/ 182 h 400"/>
              <a:gd name="T2" fmla="*/ 506 w 576"/>
              <a:gd name="T3" fmla="*/ 172 h 400"/>
              <a:gd name="T4" fmla="*/ 502 w 576"/>
              <a:gd name="T5" fmla="*/ 138 h 400"/>
              <a:gd name="T6" fmla="*/ 492 w 576"/>
              <a:gd name="T7" fmla="*/ 104 h 400"/>
              <a:gd name="T8" fmla="*/ 476 w 576"/>
              <a:gd name="T9" fmla="*/ 76 h 400"/>
              <a:gd name="T10" fmla="*/ 456 w 576"/>
              <a:gd name="T11" fmla="*/ 50 h 400"/>
              <a:gd name="T12" fmla="*/ 430 w 576"/>
              <a:gd name="T13" fmla="*/ 30 h 400"/>
              <a:gd name="T14" fmla="*/ 402 w 576"/>
              <a:gd name="T15" fmla="*/ 14 h 400"/>
              <a:gd name="T16" fmla="*/ 370 w 576"/>
              <a:gd name="T17" fmla="*/ 4 h 400"/>
              <a:gd name="T18" fmla="*/ 334 w 576"/>
              <a:gd name="T19" fmla="*/ 0 h 400"/>
              <a:gd name="T20" fmla="*/ 310 w 576"/>
              <a:gd name="T21" fmla="*/ 2 h 400"/>
              <a:gd name="T22" fmla="*/ 262 w 576"/>
              <a:gd name="T23" fmla="*/ 16 h 400"/>
              <a:gd name="T24" fmla="*/ 222 w 576"/>
              <a:gd name="T25" fmla="*/ 42 h 400"/>
              <a:gd name="T26" fmla="*/ 192 w 576"/>
              <a:gd name="T27" fmla="*/ 78 h 400"/>
              <a:gd name="T28" fmla="*/ 180 w 576"/>
              <a:gd name="T29" fmla="*/ 98 h 400"/>
              <a:gd name="T30" fmla="*/ 158 w 576"/>
              <a:gd name="T31" fmla="*/ 86 h 400"/>
              <a:gd name="T32" fmla="*/ 132 w 576"/>
              <a:gd name="T33" fmla="*/ 82 h 400"/>
              <a:gd name="T34" fmla="*/ 116 w 576"/>
              <a:gd name="T35" fmla="*/ 82 h 400"/>
              <a:gd name="T36" fmla="*/ 88 w 576"/>
              <a:gd name="T37" fmla="*/ 94 h 400"/>
              <a:gd name="T38" fmla="*/ 66 w 576"/>
              <a:gd name="T39" fmla="*/ 116 h 400"/>
              <a:gd name="T40" fmla="*/ 54 w 576"/>
              <a:gd name="T41" fmla="*/ 144 h 400"/>
              <a:gd name="T42" fmla="*/ 52 w 576"/>
              <a:gd name="T43" fmla="*/ 160 h 400"/>
              <a:gd name="T44" fmla="*/ 56 w 576"/>
              <a:gd name="T45" fmla="*/ 184 h 400"/>
              <a:gd name="T46" fmla="*/ 44 w 576"/>
              <a:gd name="T47" fmla="*/ 192 h 400"/>
              <a:gd name="T48" fmla="*/ 24 w 576"/>
              <a:gd name="T49" fmla="*/ 214 h 400"/>
              <a:gd name="T50" fmla="*/ 8 w 576"/>
              <a:gd name="T51" fmla="*/ 238 h 400"/>
              <a:gd name="T52" fmla="*/ 0 w 576"/>
              <a:gd name="T53" fmla="*/ 268 h 400"/>
              <a:gd name="T54" fmla="*/ 0 w 576"/>
              <a:gd name="T55" fmla="*/ 284 h 400"/>
              <a:gd name="T56" fmla="*/ 8 w 576"/>
              <a:gd name="T57" fmla="*/ 328 h 400"/>
              <a:gd name="T58" fmla="*/ 32 w 576"/>
              <a:gd name="T59" fmla="*/ 366 h 400"/>
              <a:gd name="T60" fmla="*/ 68 w 576"/>
              <a:gd name="T61" fmla="*/ 390 h 400"/>
              <a:gd name="T62" fmla="*/ 114 w 576"/>
              <a:gd name="T63" fmla="*/ 400 h 400"/>
              <a:gd name="T64" fmla="*/ 114 w 576"/>
              <a:gd name="T65" fmla="*/ 400 h 400"/>
              <a:gd name="T66" fmla="*/ 116 w 576"/>
              <a:gd name="T67" fmla="*/ 400 h 400"/>
              <a:gd name="T68" fmla="*/ 116 w 576"/>
              <a:gd name="T69" fmla="*/ 400 h 400"/>
              <a:gd name="T70" fmla="*/ 252 w 576"/>
              <a:gd name="T71" fmla="*/ 288 h 400"/>
              <a:gd name="T72" fmla="*/ 232 w 576"/>
              <a:gd name="T73" fmla="*/ 288 h 400"/>
              <a:gd name="T74" fmla="*/ 180 w 576"/>
              <a:gd name="T75" fmla="*/ 288 h 400"/>
              <a:gd name="T76" fmla="*/ 168 w 576"/>
              <a:gd name="T77" fmla="*/ 284 h 400"/>
              <a:gd name="T78" fmla="*/ 172 w 576"/>
              <a:gd name="T79" fmla="*/ 272 h 400"/>
              <a:gd name="T80" fmla="*/ 272 w 576"/>
              <a:gd name="T81" fmla="*/ 152 h 400"/>
              <a:gd name="T82" fmla="*/ 286 w 576"/>
              <a:gd name="T83" fmla="*/ 146 h 400"/>
              <a:gd name="T84" fmla="*/ 298 w 576"/>
              <a:gd name="T85" fmla="*/ 152 h 400"/>
              <a:gd name="T86" fmla="*/ 400 w 576"/>
              <a:gd name="T87" fmla="*/ 272 h 400"/>
              <a:gd name="T88" fmla="*/ 402 w 576"/>
              <a:gd name="T89" fmla="*/ 284 h 400"/>
              <a:gd name="T90" fmla="*/ 392 w 576"/>
              <a:gd name="T91" fmla="*/ 288 h 400"/>
              <a:gd name="T92" fmla="*/ 340 w 576"/>
              <a:gd name="T93" fmla="*/ 288 h 400"/>
              <a:gd name="T94" fmla="*/ 318 w 576"/>
              <a:gd name="T95" fmla="*/ 400 h 400"/>
              <a:gd name="T96" fmla="*/ 456 w 576"/>
              <a:gd name="T97" fmla="*/ 400 h 400"/>
              <a:gd name="T98" fmla="*/ 462 w 576"/>
              <a:gd name="T99" fmla="*/ 400 h 400"/>
              <a:gd name="T100" fmla="*/ 506 w 576"/>
              <a:gd name="T101" fmla="*/ 392 h 400"/>
              <a:gd name="T102" fmla="*/ 542 w 576"/>
              <a:gd name="T103" fmla="*/ 366 h 400"/>
              <a:gd name="T104" fmla="*/ 566 w 576"/>
              <a:gd name="T105" fmla="*/ 330 h 400"/>
              <a:gd name="T106" fmla="*/ 576 w 576"/>
              <a:gd name="T107" fmla="*/ 286 h 400"/>
              <a:gd name="T108" fmla="*/ 574 w 576"/>
              <a:gd name="T109" fmla="*/ 270 h 400"/>
              <a:gd name="T110" fmla="*/ 564 w 576"/>
              <a:gd name="T111" fmla="*/ 238 h 400"/>
              <a:gd name="T112" fmla="*/ 546 w 576"/>
              <a:gd name="T113" fmla="*/ 210 h 400"/>
              <a:gd name="T114" fmla="*/ 520 w 576"/>
              <a:gd name="T115" fmla="*/ 190 h 400"/>
              <a:gd name="T116" fmla="*/ 506 w 576"/>
              <a:gd name="T117" fmla="*/ 182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76" h="400">
                <a:moveTo>
                  <a:pt x="506" y="182"/>
                </a:moveTo>
                <a:lnTo>
                  <a:pt x="506" y="182"/>
                </a:lnTo>
                <a:lnTo>
                  <a:pt x="506" y="172"/>
                </a:lnTo>
                <a:lnTo>
                  <a:pt x="506" y="172"/>
                </a:lnTo>
                <a:lnTo>
                  <a:pt x="506" y="154"/>
                </a:lnTo>
                <a:lnTo>
                  <a:pt x="502" y="138"/>
                </a:lnTo>
                <a:lnTo>
                  <a:pt x="498" y="120"/>
                </a:lnTo>
                <a:lnTo>
                  <a:pt x="492" y="104"/>
                </a:lnTo>
                <a:lnTo>
                  <a:pt x="486" y="90"/>
                </a:lnTo>
                <a:lnTo>
                  <a:pt x="476" y="76"/>
                </a:lnTo>
                <a:lnTo>
                  <a:pt x="466" y="62"/>
                </a:lnTo>
                <a:lnTo>
                  <a:pt x="456" y="50"/>
                </a:lnTo>
                <a:lnTo>
                  <a:pt x="444" y="40"/>
                </a:lnTo>
                <a:lnTo>
                  <a:pt x="430" y="30"/>
                </a:lnTo>
                <a:lnTo>
                  <a:pt x="416" y="20"/>
                </a:lnTo>
                <a:lnTo>
                  <a:pt x="402" y="14"/>
                </a:lnTo>
                <a:lnTo>
                  <a:pt x="386" y="8"/>
                </a:lnTo>
                <a:lnTo>
                  <a:pt x="370" y="4"/>
                </a:lnTo>
                <a:lnTo>
                  <a:pt x="352" y="2"/>
                </a:lnTo>
                <a:lnTo>
                  <a:pt x="334" y="0"/>
                </a:lnTo>
                <a:lnTo>
                  <a:pt x="334" y="0"/>
                </a:lnTo>
                <a:lnTo>
                  <a:pt x="310" y="2"/>
                </a:lnTo>
                <a:lnTo>
                  <a:pt x="286" y="8"/>
                </a:lnTo>
                <a:lnTo>
                  <a:pt x="262" y="16"/>
                </a:lnTo>
                <a:lnTo>
                  <a:pt x="242" y="28"/>
                </a:lnTo>
                <a:lnTo>
                  <a:pt x="222" y="42"/>
                </a:lnTo>
                <a:lnTo>
                  <a:pt x="206" y="58"/>
                </a:lnTo>
                <a:lnTo>
                  <a:pt x="192" y="78"/>
                </a:lnTo>
                <a:lnTo>
                  <a:pt x="180" y="98"/>
                </a:lnTo>
                <a:lnTo>
                  <a:pt x="180" y="98"/>
                </a:lnTo>
                <a:lnTo>
                  <a:pt x="170" y="90"/>
                </a:lnTo>
                <a:lnTo>
                  <a:pt x="158" y="86"/>
                </a:lnTo>
                <a:lnTo>
                  <a:pt x="144" y="82"/>
                </a:lnTo>
                <a:lnTo>
                  <a:pt x="132" y="82"/>
                </a:lnTo>
                <a:lnTo>
                  <a:pt x="132" y="82"/>
                </a:lnTo>
                <a:lnTo>
                  <a:pt x="116" y="82"/>
                </a:lnTo>
                <a:lnTo>
                  <a:pt x="100" y="88"/>
                </a:lnTo>
                <a:lnTo>
                  <a:pt x="88" y="94"/>
                </a:lnTo>
                <a:lnTo>
                  <a:pt x="76" y="104"/>
                </a:lnTo>
                <a:lnTo>
                  <a:pt x="66" y="116"/>
                </a:lnTo>
                <a:lnTo>
                  <a:pt x="58" y="130"/>
                </a:lnTo>
                <a:lnTo>
                  <a:pt x="54" y="144"/>
                </a:lnTo>
                <a:lnTo>
                  <a:pt x="52" y="160"/>
                </a:lnTo>
                <a:lnTo>
                  <a:pt x="52" y="160"/>
                </a:lnTo>
                <a:lnTo>
                  <a:pt x="54" y="172"/>
                </a:lnTo>
                <a:lnTo>
                  <a:pt x="56" y="184"/>
                </a:lnTo>
                <a:lnTo>
                  <a:pt x="56" y="184"/>
                </a:lnTo>
                <a:lnTo>
                  <a:pt x="44" y="192"/>
                </a:lnTo>
                <a:lnTo>
                  <a:pt x="32" y="202"/>
                </a:lnTo>
                <a:lnTo>
                  <a:pt x="24" y="214"/>
                </a:lnTo>
                <a:lnTo>
                  <a:pt x="14" y="226"/>
                </a:lnTo>
                <a:lnTo>
                  <a:pt x="8" y="238"/>
                </a:lnTo>
                <a:lnTo>
                  <a:pt x="4" y="254"/>
                </a:lnTo>
                <a:lnTo>
                  <a:pt x="0" y="268"/>
                </a:lnTo>
                <a:lnTo>
                  <a:pt x="0" y="284"/>
                </a:lnTo>
                <a:lnTo>
                  <a:pt x="0" y="284"/>
                </a:lnTo>
                <a:lnTo>
                  <a:pt x="2" y="306"/>
                </a:lnTo>
                <a:lnTo>
                  <a:pt x="8" y="328"/>
                </a:lnTo>
                <a:lnTo>
                  <a:pt x="18" y="348"/>
                </a:lnTo>
                <a:lnTo>
                  <a:pt x="32" y="366"/>
                </a:lnTo>
                <a:lnTo>
                  <a:pt x="50" y="380"/>
                </a:lnTo>
                <a:lnTo>
                  <a:pt x="68" y="390"/>
                </a:lnTo>
                <a:lnTo>
                  <a:pt x="90" y="398"/>
                </a:lnTo>
                <a:lnTo>
                  <a:pt x="114" y="400"/>
                </a:lnTo>
                <a:lnTo>
                  <a:pt x="114" y="400"/>
                </a:lnTo>
                <a:lnTo>
                  <a:pt x="114" y="400"/>
                </a:lnTo>
                <a:lnTo>
                  <a:pt x="114" y="400"/>
                </a:lnTo>
                <a:lnTo>
                  <a:pt x="116" y="400"/>
                </a:lnTo>
                <a:lnTo>
                  <a:pt x="116" y="400"/>
                </a:lnTo>
                <a:lnTo>
                  <a:pt x="116" y="400"/>
                </a:lnTo>
                <a:lnTo>
                  <a:pt x="252" y="400"/>
                </a:lnTo>
                <a:lnTo>
                  <a:pt x="252" y="288"/>
                </a:lnTo>
                <a:lnTo>
                  <a:pt x="252" y="288"/>
                </a:lnTo>
                <a:lnTo>
                  <a:pt x="232" y="288"/>
                </a:lnTo>
                <a:lnTo>
                  <a:pt x="180" y="288"/>
                </a:lnTo>
                <a:lnTo>
                  <a:pt x="180" y="288"/>
                </a:lnTo>
                <a:lnTo>
                  <a:pt x="172" y="286"/>
                </a:lnTo>
                <a:lnTo>
                  <a:pt x="168" y="284"/>
                </a:lnTo>
                <a:lnTo>
                  <a:pt x="168" y="278"/>
                </a:lnTo>
                <a:lnTo>
                  <a:pt x="172" y="272"/>
                </a:lnTo>
                <a:lnTo>
                  <a:pt x="272" y="152"/>
                </a:lnTo>
                <a:lnTo>
                  <a:pt x="272" y="152"/>
                </a:lnTo>
                <a:lnTo>
                  <a:pt x="278" y="148"/>
                </a:lnTo>
                <a:lnTo>
                  <a:pt x="286" y="146"/>
                </a:lnTo>
                <a:lnTo>
                  <a:pt x="292" y="148"/>
                </a:lnTo>
                <a:lnTo>
                  <a:pt x="298" y="152"/>
                </a:lnTo>
                <a:lnTo>
                  <a:pt x="400" y="272"/>
                </a:lnTo>
                <a:lnTo>
                  <a:pt x="400" y="272"/>
                </a:lnTo>
                <a:lnTo>
                  <a:pt x="402" y="278"/>
                </a:lnTo>
                <a:lnTo>
                  <a:pt x="402" y="284"/>
                </a:lnTo>
                <a:lnTo>
                  <a:pt x="398" y="286"/>
                </a:lnTo>
                <a:lnTo>
                  <a:pt x="392" y="288"/>
                </a:lnTo>
                <a:lnTo>
                  <a:pt x="340" y="288"/>
                </a:lnTo>
                <a:lnTo>
                  <a:pt x="340" y="288"/>
                </a:lnTo>
                <a:lnTo>
                  <a:pt x="318" y="288"/>
                </a:lnTo>
                <a:lnTo>
                  <a:pt x="318" y="400"/>
                </a:lnTo>
                <a:lnTo>
                  <a:pt x="456" y="400"/>
                </a:lnTo>
                <a:lnTo>
                  <a:pt x="456" y="400"/>
                </a:lnTo>
                <a:lnTo>
                  <a:pt x="462" y="400"/>
                </a:lnTo>
                <a:lnTo>
                  <a:pt x="462" y="400"/>
                </a:lnTo>
                <a:lnTo>
                  <a:pt x="484" y="398"/>
                </a:lnTo>
                <a:lnTo>
                  <a:pt x="506" y="392"/>
                </a:lnTo>
                <a:lnTo>
                  <a:pt x="526" y="380"/>
                </a:lnTo>
                <a:lnTo>
                  <a:pt x="542" y="366"/>
                </a:lnTo>
                <a:lnTo>
                  <a:pt x="556" y="350"/>
                </a:lnTo>
                <a:lnTo>
                  <a:pt x="566" y="330"/>
                </a:lnTo>
                <a:lnTo>
                  <a:pt x="572" y="310"/>
                </a:lnTo>
                <a:lnTo>
                  <a:pt x="576" y="286"/>
                </a:lnTo>
                <a:lnTo>
                  <a:pt x="576" y="286"/>
                </a:lnTo>
                <a:lnTo>
                  <a:pt x="574" y="270"/>
                </a:lnTo>
                <a:lnTo>
                  <a:pt x="570" y="252"/>
                </a:lnTo>
                <a:lnTo>
                  <a:pt x="564" y="238"/>
                </a:lnTo>
                <a:lnTo>
                  <a:pt x="556" y="222"/>
                </a:lnTo>
                <a:lnTo>
                  <a:pt x="546" y="210"/>
                </a:lnTo>
                <a:lnTo>
                  <a:pt x="534" y="198"/>
                </a:lnTo>
                <a:lnTo>
                  <a:pt x="520" y="190"/>
                </a:lnTo>
                <a:lnTo>
                  <a:pt x="506" y="182"/>
                </a:lnTo>
                <a:lnTo>
                  <a:pt x="506" y="182"/>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25" name="Group 24"/>
          <p:cNvGrpSpPr/>
          <p:nvPr userDrawn="1"/>
        </p:nvGrpSpPr>
        <p:grpSpPr>
          <a:xfrm>
            <a:off x="990642" y="2701693"/>
            <a:ext cx="396157" cy="319234"/>
            <a:chOff x="3932238" y="2057400"/>
            <a:chExt cx="817562" cy="658813"/>
          </a:xfrm>
          <a:solidFill>
            <a:schemeClr val="bg1">
              <a:lumMod val="95000"/>
            </a:schemeClr>
          </a:solidFill>
        </p:grpSpPr>
        <p:sp>
          <p:nvSpPr>
            <p:cNvPr id="26" name="Freeform 328"/>
            <p:cNvSpPr>
              <a:spLocks/>
            </p:cNvSpPr>
            <p:nvPr/>
          </p:nvSpPr>
          <p:spPr bwMode="auto">
            <a:xfrm>
              <a:off x="4048125" y="2482850"/>
              <a:ext cx="273050" cy="233363"/>
            </a:xfrm>
            <a:custGeom>
              <a:avLst/>
              <a:gdLst>
                <a:gd name="T0" fmla="*/ 156 w 172"/>
                <a:gd name="T1" fmla="*/ 31 h 147"/>
                <a:gd name="T2" fmla="*/ 147 w 172"/>
                <a:gd name="T3" fmla="*/ 50 h 147"/>
                <a:gd name="T4" fmla="*/ 127 w 172"/>
                <a:gd name="T5" fmla="*/ 45 h 147"/>
                <a:gd name="T6" fmla="*/ 0 w 172"/>
                <a:gd name="T7" fmla="*/ 9 h 147"/>
                <a:gd name="T8" fmla="*/ 0 w 172"/>
                <a:gd name="T9" fmla="*/ 99 h 147"/>
                <a:gd name="T10" fmla="*/ 172 w 172"/>
                <a:gd name="T11" fmla="*/ 147 h 147"/>
                <a:gd name="T12" fmla="*/ 172 w 172"/>
                <a:gd name="T13" fmla="*/ 0 h 147"/>
                <a:gd name="T14" fmla="*/ 156 w 172"/>
                <a:gd name="T15" fmla="*/ 31 h 1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2" h="147">
                  <a:moveTo>
                    <a:pt x="156" y="31"/>
                  </a:moveTo>
                  <a:lnTo>
                    <a:pt x="147" y="50"/>
                  </a:lnTo>
                  <a:lnTo>
                    <a:pt x="127" y="45"/>
                  </a:lnTo>
                  <a:lnTo>
                    <a:pt x="0" y="9"/>
                  </a:lnTo>
                  <a:lnTo>
                    <a:pt x="0" y="99"/>
                  </a:lnTo>
                  <a:lnTo>
                    <a:pt x="172" y="147"/>
                  </a:lnTo>
                  <a:lnTo>
                    <a:pt x="172" y="0"/>
                  </a:lnTo>
                  <a:lnTo>
                    <a:pt x="156"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329"/>
            <p:cNvSpPr>
              <a:spLocks/>
            </p:cNvSpPr>
            <p:nvPr/>
          </p:nvSpPr>
          <p:spPr bwMode="auto">
            <a:xfrm>
              <a:off x="4360863" y="2482850"/>
              <a:ext cx="274637" cy="233363"/>
            </a:xfrm>
            <a:custGeom>
              <a:avLst/>
              <a:gdLst>
                <a:gd name="T0" fmla="*/ 25 w 173"/>
                <a:gd name="T1" fmla="*/ 50 h 147"/>
                <a:gd name="T2" fmla="*/ 16 w 173"/>
                <a:gd name="T3" fmla="*/ 31 h 147"/>
                <a:gd name="T4" fmla="*/ 0 w 173"/>
                <a:gd name="T5" fmla="*/ 0 h 147"/>
                <a:gd name="T6" fmla="*/ 0 w 173"/>
                <a:gd name="T7" fmla="*/ 147 h 147"/>
                <a:gd name="T8" fmla="*/ 173 w 173"/>
                <a:gd name="T9" fmla="*/ 99 h 147"/>
                <a:gd name="T10" fmla="*/ 173 w 173"/>
                <a:gd name="T11" fmla="*/ 9 h 147"/>
                <a:gd name="T12" fmla="*/ 47 w 173"/>
                <a:gd name="T13" fmla="*/ 45 h 147"/>
                <a:gd name="T14" fmla="*/ 25 w 173"/>
                <a:gd name="T15" fmla="*/ 50 h 1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3" h="147">
                  <a:moveTo>
                    <a:pt x="25" y="50"/>
                  </a:moveTo>
                  <a:lnTo>
                    <a:pt x="16" y="31"/>
                  </a:lnTo>
                  <a:lnTo>
                    <a:pt x="0" y="0"/>
                  </a:lnTo>
                  <a:lnTo>
                    <a:pt x="0" y="147"/>
                  </a:lnTo>
                  <a:lnTo>
                    <a:pt x="173" y="99"/>
                  </a:lnTo>
                  <a:lnTo>
                    <a:pt x="173" y="9"/>
                  </a:lnTo>
                  <a:lnTo>
                    <a:pt x="47" y="45"/>
                  </a:lnTo>
                  <a:lnTo>
                    <a:pt x="25" y="5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330"/>
            <p:cNvSpPr>
              <a:spLocks/>
            </p:cNvSpPr>
            <p:nvPr/>
          </p:nvSpPr>
          <p:spPr bwMode="auto">
            <a:xfrm>
              <a:off x="4341813" y="2270125"/>
              <a:ext cx="376237" cy="244475"/>
            </a:xfrm>
            <a:custGeom>
              <a:avLst/>
              <a:gdLst>
                <a:gd name="T0" fmla="*/ 51 w 237"/>
                <a:gd name="T1" fmla="*/ 154 h 154"/>
                <a:gd name="T2" fmla="*/ 237 w 237"/>
                <a:gd name="T3" fmla="*/ 102 h 154"/>
                <a:gd name="T4" fmla="*/ 185 w 237"/>
                <a:gd name="T5" fmla="*/ 0 h 154"/>
                <a:gd name="T6" fmla="*/ 0 w 237"/>
                <a:gd name="T7" fmla="*/ 50 h 154"/>
                <a:gd name="T8" fmla="*/ 51 w 237"/>
                <a:gd name="T9" fmla="*/ 154 h 154"/>
              </a:gdLst>
              <a:ahLst/>
              <a:cxnLst>
                <a:cxn ang="0">
                  <a:pos x="T0" y="T1"/>
                </a:cxn>
                <a:cxn ang="0">
                  <a:pos x="T2" y="T3"/>
                </a:cxn>
                <a:cxn ang="0">
                  <a:pos x="T4" y="T5"/>
                </a:cxn>
                <a:cxn ang="0">
                  <a:pos x="T6" y="T7"/>
                </a:cxn>
                <a:cxn ang="0">
                  <a:pos x="T8" y="T9"/>
                </a:cxn>
              </a:cxnLst>
              <a:rect l="0" t="0" r="r" b="b"/>
              <a:pathLst>
                <a:path w="237" h="154">
                  <a:moveTo>
                    <a:pt x="51" y="154"/>
                  </a:moveTo>
                  <a:lnTo>
                    <a:pt x="237" y="102"/>
                  </a:lnTo>
                  <a:lnTo>
                    <a:pt x="185" y="0"/>
                  </a:lnTo>
                  <a:lnTo>
                    <a:pt x="0" y="50"/>
                  </a:lnTo>
                  <a:lnTo>
                    <a:pt x="51" y="1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331"/>
            <p:cNvSpPr>
              <a:spLocks/>
            </p:cNvSpPr>
            <p:nvPr/>
          </p:nvSpPr>
          <p:spPr bwMode="auto">
            <a:xfrm>
              <a:off x="3965575" y="2270125"/>
              <a:ext cx="376237" cy="244475"/>
            </a:xfrm>
            <a:custGeom>
              <a:avLst/>
              <a:gdLst>
                <a:gd name="T0" fmla="*/ 185 w 237"/>
                <a:gd name="T1" fmla="*/ 154 h 154"/>
                <a:gd name="T2" fmla="*/ 237 w 237"/>
                <a:gd name="T3" fmla="*/ 50 h 154"/>
                <a:gd name="T4" fmla="*/ 51 w 237"/>
                <a:gd name="T5" fmla="*/ 0 h 154"/>
                <a:gd name="T6" fmla="*/ 0 w 237"/>
                <a:gd name="T7" fmla="*/ 102 h 154"/>
                <a:gd name="T8" fmla="*/ 185 w 237"/>
                <a:gd name="T9" fmla="*/ 154 h 154"/>
              </a:gdLst>
              <a:ahLst/>
              <a:cxnLst>
                <a:cxn ang="0">
                  <a:pos x="T0" y="T1"/>
                </a:cxn>
                <a:cxn ang="0">
                  <a:pos x="T2" y="T3"/>
                </a:cxn>
                <a:cxn ang="0">
                  <a:pos x="T4" y="T5"/>
                </a:cxn>
                <a:cxn ang="0">
                  <a:pos x="T6" y="T7"/>
                </a:cxn>
                <a:cxn ang="0">
                  <a:pos x="T8" y="T9"/>
                </a:cxn>
              </a:cxnLst>
              <a:rect l="0" t="0" r="r" b="b"/>
              <a:pathLst>
                <a:path w="237" h="154">
                  <a:moveTo>
                    <a:pt x="185" y="154"/>
                  </a:moveTo>
                  <a:lnTo>
                    <a:pt x="237" y="50"/>
                  </a:lnTo>
                  <a:lnTo>
                    <a:pt x="51" y="0"/>
                  </a:lnTo>
                  <a:lnTo>
                    <a:pt x="0" y="102"/>
                  </a:lnTo>
                  <a:lnTo>
                    <a:pt x="185" y="1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332"/>
            <p:cNvSpPr>
              <a:spLocks/>
            </p:cNvSpPr>
            <p:nvPr/>
          </p:nvSpPr>
          <p:spPr bwMode="auto">
            <a:xfrm>
              <a:off x="4341813" y="2057400"/>
              <a:ext cx="407987" cy="212725"/>
            </a:xfrm>
            <a:custGeom>
              <a:avLst/>
              <a:gdLst>
                <a:gd name="T0" fmla="*/ 203 w 257"/>
                <a:gd name="T1" fmla="*/ 113 h 134"/>
                <a:gd name="T2" fmla="*/ 257 w 257"/>
                <a:gd name="T3" fmla="*/ 52 h 134"/>
                <a:gd name="T4" fmla="*/ 71 w 257"/>
                <a:gd name="T5" fmla="*/ 0 h 134"/>
                <a:gd name="T6" fmla="*/ 0 w 257"/>
                <a:gd name="T7" fmla="*/ 82 h 134"/>
                <a:gd name="T8" fmla="*/ 137 w 257"/>
                <a:gd name="T9" fmla="*/ 120 h 134"/>
                <a:gd name="T10" fmla="*/ 185 w 257"/>
                <a:gd name="T11" fmla="*/ 134 h 134"/>
                <a:gd name="T12" fmla="*/ 203 w 257"/>
                <a:gd name="T13" fmla="*/ 113 h 134"/>
              </a:gdLst>
              <a:ahLst/>
              <a:cxnLst>
                <a:cxn ang="0">
                  <a:pos x="T0" y="T1"/>
                </a:cxn>
                <a:cxn ang="0">
                  <a:pos x="T2" y="T3"/>
                </a:cxn>
                <a:cxn ang="0">
                  <a:pos x="T4" y="T5"/>
                </a:cxn>
                <a:cxn ang="0">
                  <a:pos x="T6" y="T7"/>
                </a:cxn>
                <a:cxn ang="0">
                  <a:pos x="T8" y="T9"/>
                </a:cxn>
                <a:cxn ang="0">
                  <a:pos x="T10" y="T11"/>
                </a:cxn>
                <a:cxn ang="0">
                  <a:pos x="T12" y="T13"/>
                </a:cxn>
              </a:cxnLst>
              <a:rect l="0" t="0" r="r" b="b"/>
              <a:pathLst>
                <a:path w="257" h="134">
                  <a:moveTo>
                    <a:pt x="203" y="113"/>
                  </a:moveTo>
                  <a:lnTo>
                    <a:pt x="257" y="52"/>
                  </a:lnTo>
                  <a:lnTo>
                    <a:pt x="71" y="0"/>
                  </a:lnTo>
                  <a:lnTo>
                    <a:pt x="0" y="82"/>
                  </a:lnTo>
                  <a:lnTo>
                    <a:pt x="137" y="120"/>
                  </a:lnTo>
                  <a:lnTo>
                    <a:pt x="185" y="134"/>
                  </a:lnTo>
                  <a:lnTo>
                    <a:pt x="203" y="1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333"/>
            <p:cNvSpPr>
              <a:spLocks/>
            </p:cNvSpPr>
            <p:nvPr/>
          </p:nvSpPr>
          <p:spPr bwMode="auto">
            <a:xfrm>
              <a:off x="3932238" y="2057400"/>
              <a:ext cx="409575" cy="212725"/>
            </a:xfrm>
            <a:custGeom>
              <a:avLst/>
              <a:gdLst>
                <a:gd name="T0" fmla="*/ 120 w 258"/>
                <a:gd name="T1" fmla="*/ 120 h 134"/>
                <a:gd name="T2" fmla="*/ 258 w 258"/>
                <a:gd name="T3" fmla="*/ 82 h 134"/>
                <a:gd name="T4" fmla="*/ 186 w 258"/>
                <a:gd name="T5" fmla="*/ 0 h 134"/>
                <a:gd name="T6" fmla="*/ 0 w 258"/>
                <a:gd name="T7" fmla="*/ 52 h 134"/>
                <a:gd name="T8" fmla="*/ 54 w 258"/>
                <a:gd name="T9" fmla="*/ 113 h 134"/>
                <a:gd name="T10" fmla="*/ 72 w 258"/>
                <a:gd name="T11" fmla="*/ 134 h 134"/>
                <a:gd name="T12" fmla="*/ 120 w 258"/>
                <a:gd name="T13" fmla="*/ 120 h 134"/>
              </a:gdLst>
              <a:ahLst/>
              <a:cxnLst>
                <a:cxn ang="0">
                  <a:pos x="T0" y="T1"/>
                </a:cxn>
                <a:cxn ang="0">
                  <a:pos x="T2" y="T3"/>
                </a:cxn>
                <a:cxn ang="0">
                  <a:pos x="T4" y="T5"/>
                </a:cxn>
                <a:cxn ang="0">
                  <a:pos x="T6" y="T7"/>
                </a:cxn>
                <a:cxn ang="0">
                  <a:pos x="T8" y="T9"/>
                </a:cxn>
                <a:cxn ang="0">
                  <a:pos x="T10" y="T11"/>
                </a:cxn>
                <a:cxn ang="0">
                  <a:pos x="T12" y="T13"/>
                </a:cxn>
              </a:cxnLst>
              <a:rect l="0" t="0" r="r" b="b"/>
              <a:pathLst>
                <a:path w="258" h="134">
                  <a:moveTo>
                    <a:pt x="120" y="120"/>
                  </a:moveTo>
                  <a:lnTo>
                    <a:pt x="258" y="82"/>
                  </a:lnTo>
                  <a:lnTo>
                    <a:pt x="186" y="0"/>
                  </a:lnTo>
                  <a:lnTo>
                    <a:pt x="0" y="52"/>
                  </a:lnTo>
                  <a:lnTo>
                    <a:pt x="54" y="113"/>
                  </a:lnTo>
                  <a:lnTo>
                    <a:pt x="72" y="134"/>
                  </a:lnTo>
                  <a:lnTo>
                    <a:pt x="120" y="1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2" name="Group 31"/>
          <p:cNvGrpSpPr/>
          <p:nvPr userDrawn="1"/>
        </p:nvGrpSpPr>
        <p:grpSpPr>
          <a:xfrm>
            <a:off x="2993308" y="1618629"/>
            <a:ext cx="374156" cy="422881"/>
            <a:chOff x="4676669" y="3767698"/>
            <a:chExt cx="349344" cy="394837"/>
          </a:xfrm>
          <a:solidFill>
            <a:schemeClr val="bg1">
              <a:lumMod val="95000"/>
            </a:schemeClr>
          </a:solidFill>
        </p:grpSpPr>
        <p:sp>
          <p:nvSpPr>
            <p:cNvPr id="33" name="Freeform 337"/>
            <p:cNvSpPr>
              <a:spLocks/>
            </p:cNvSpPr>
            <p:nvPr/>
          </p:nvSpPr>
          <p:spPr bwMode="auto">
            <a:xfrm>
              <a:off x="4717066" y="3767698"/>
              <a:ext cx="308947" cy="207926"/>
            </a:xfrm>
            <a:custGeom>
              <a:avLst/>
              <a:gdLst>
                <a:gd name="T0" fmla="*/ 187 w 315"/>
                <a:gd name="T1" fmla="*/ 32 h 212"/>
                <a:gd name="T2" fmla="*/ 220 w 315"/>
                <a:gd name="T3" fmla="*/ 63 h 212"/>
                <a:gd name="T4" fmla="*/ 165 w 315"/>
                <a:gd name="T5" fmla="*/ 119 h 212"/>
                <a:gd name="T6" fmla="*/ 113 w 315"/>
                <a:gd name="T7" fmla="*/ 66 h 212"/>
                <a:gd name="T8" fmla="*/ 0 w 315"/>
                <a:gd name="T9" fmla="*/ 178 h 212"/>
                <a:gd name="T10" fmla="*/ 34 w 315"/>
                <a:gd name="T11" fmla="*/ 212 h 212"/>
                <a:gd name="T12" fmla="*/ 34 w 315"/>
                <a:gd name="T13" fmla="*/ 212 h 212"/>
                <a:gd name="T14" fmla="*/ 113 w 315"/>
                <a:gd name="T15" fmla="*/ 135 h 212"/>
                <a:gd name="T16" fmla="*/ 165 w 315"/>
                <a:gd name="T17" fmla="*/ 187 h 212"/>
                <a:gd name="T18" fmla="*/ 254 w 315"/>
                <a:gd name="T19" fmla="*/ 98 h 212"/>
                <a:gd name="T20" fmla="*/ 285 w 315"/>
                <a:gd name="T21" fmla="*/ 128 h 212"/>
                <a:gd name="T22" fmla="*/ 315 w 315"/>
                <a:gd name="T23" fmla="*/ 0 h 212"/>
                <a:gd name="T24" fmla="*/ 187 w 315"/>
                <a:gd name="T25" fmla="*/ 32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5" h="212">
                  <a:moveTo>
                    <a:pt x="187" y="32"/>
                  </a:moveTo>
                  <a:lnTo>
                    <a:pt x="220" y="63"/>
                  </a:lnTo>
                  <a:lnTo>
                    <a:pt x="165" y="119"/>
                  </a:lnTo>
                  <a:lnTo>
                    <a:pt x="113" y="66"/>
                  </a:lnTo>
                  <a:lnTo>
                    <a:pt x="0" y="178"/>
                  </a:lnTo>
                  <a:lnTo>
                    <a:pt x="34" y="212"/>
                  </a:lnTo>
                  <a:lnTo>
                    <a:pt x="34" y="212"/>
                  </a:lnTo>
                  <a:lnTo>
                    <a:pt x="113" y="135"/>
                  </a:lnTo>
                  <a:lnTo>
                    <a:pt x="165" y="187"/>
                  </a:lnTo>
                  <a:lnTo>
                    <a:pt x="254" y="98"/>
                  </a:lnTo>
                  <a:lnTo>
                    <a:pt x="285" y="128"/>
                  </a:lnTo>
                  <a:lnTo>
                    <a:pt x="315" y="0"/>
                  </a:lnTo>
                  <a:lnTo>
                    <a:pt x="187" y="32"/>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4" name="Freeform 338"/>
            <p:cNvSpPr>
              <a:spLocks/>
            </p:cNvSpPr>
            <p:nvPr/>
          </p:nvSpPr>
          <p:spPr bwMode="auto">
            <a:xfrm>
              <a:off x="4676669" y="3954609"/>
              <a:ext cx="308947" cy="207926"/>
            </a:xfrm>
            <a:custGeom>
              <a:avLst/>
              <a:gdLst>
                <a:gd name="T0" fmla="*/ 281 w 315"/>
                <a:gd name="T1" fmla="*/ 0 h 212"/>
                <a:gd name="T2" fmla="*/ 204 w 315"/>
                <a:gd name="T3" fmla="*/ 77 h 212"/>
                <a:gd name="T4" fmla="*/ 152 w 315"/>
                <a:gd name="T5" fmla="*/ 25 h 212"/>
                <a:gd name="T6" fmla="*/ 62 w 315"/>
                <a:gd name="T7" fmla="*/ 114 h 212"/>
                <a:gd name="T8" fmla="*/ 32 w 315"/>
                <a:gd name="T9" fmla="*/ 84 h 212"/>
                <a:gd name="T10" fmla="*/ 0 w 315"/>
                <a:gd name="T11" fmla="*/ 212 h 212"/>
                <a:gd name="T12" fmla="*/ 128 w 315"/>
                <a:gd name="T13" fmla="*/ 182 h 212"/>
                <a:gd name="T14" fmla="*/ 96 w 315"/>
                <a:gd name="T15" fmla="*/ 149 h 212"/>
                <a:gd name="T16" fmla="*/ 152 w 315"/>
                <a:gd name="T17" fmla="*/ 93 h 212"/>
                <a:gd name="T18" fmla="*/ 204 w 315"/>
                <a:gd name="T19" fmla="*/ 146 h 212"/>
                <a:gd name="T20" fmla="*/ 315 w 315"/>
                <a:gd name="T21" fmla="*/ 34 h 212"/>
                <a:gd name="T22" fmla="*/ 281 w 315"/>
                <a:gd name="T23" fmla="*/ 0 h 212"/>
                <a:gd name="T24" fmla="*/ 281 w 315"/>
                <a:gd name="T25"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5" h="212">
                  <a:moveTo>
                    <a:pt x="281" y="0"/>
                  </a:moveTo>
                  <a:lnTo>
                    <a:pt x="204" y="77"/>
                  </a:lnTo>
                  <a:lnTo>
                    <a:pt x="152" y="25"/>
                  </a:lnTo>
                  <a:lnTo>
                    <a:pt x="62" y="114"/>
                  </a:lnTo>
                  <a:lnTo>
                    <a:pt x="32" y="84"/>
                  </a:lnTo>
                  <a:lnTo>
                    <a:pt x="0" y="212"/>
                  </a:lnTo>
                  <a:lnTo>
                    <a:pt x="128" y="182"/>
                  </a:lnTo>
                  <a:lnTo>
                    <a:pt x="96" y="149"/>
                  </a:lnTo>
                  <a:lnTo>
                    <a:pt x="152" y="93"/>
                  </a:lnTo>
                  <a:lnTo>
                    <a:pt x="204" y="146"/>
                  </a:lnTo>
                  <a:lnTo>
                    <a:pt x="315" y="34"/>
                  </a:lnTo>
                  <a:lnTo>
                    <a:pt x="281" y="0"/>
                  </a:lnTo>
                  <a:lnTo>
                    <a:pt x="281" y="0"/>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sp>
        <p:nvSpPr>
          <p:cNvPr id="35" name="Freeform 264"/>
          <p:cNvSpPr>
            <a:spLocks/>
          </p:cNvSpPr>
          <p:nvPr userDrawn="1"/>
        </p:nvSpPr>
        <p:spPr bwMode="auto">
          <a:xfrm>
            <a:off x="6012395" y="1643632"/>
            <a:ext cx="357067" cy="372874"/>
          </a:xfrm>
          <a:custGeom>
            <a:avLst/>
            <a:gdLst>
              <a:gd name="T0" fmla="*/ 144 w 384"/>
              <a:gd name="T1" fmla="*/ 189 h 401"/>
              <a:gd name="T2" fmla="*/ 173 w 384"/>
              <a:gd name="T3" fmla="*/ 313 h 401"/>
              <a:gd name="T4" fmla="*/ 173 w 384"/>
              <a:gd name="T5" fmla="*/ 314 h 401"/>
              <a:gd name="T6" fmla="*/ 173 w 384"/>
              <a:gd name="T7" fmla="*/ 334 h 401"/>
              <a:gd name="T8" fmla="*/ 166 w 384"/>
              <a:gd name="T9" fmla="*/ 352 h 401"/>
              <a:gd name="T10" fmla="*/ 163 w 384"/>
              <a:gd name="T11" fmla="*/ 358 h 401"/>
              <a:gd name="T12" fmla="*/ 156 w 384"/>
              <a:gd name="T13" fmla="*/ 362 h 401"/>
              <a:gd name="T14" fmla="*/ 144 w 384"/>
              <a:gd name="T15" fmla="*/ 365 h 401"/>
              <a:gd name="T16" fmla="*/ 137 w 384"/>
              <a:gd name="T17" fmla="*/ 363 h 401"/>
              <a:gd name="T18" fmla="*/ 126 w 384"/>
              <a:gd name="T19" fmla="*/ 360 h 401"/>
              <a:gd name="T20" fmla="*/ 121 w 384"/>
              <a:gd name="T21" fmla="*/ 356 h 401"/>
              <a:gd name="T22" fmla="*/ 116 w 384"/>
              <a:gd name="T23" fmla="*/ 342 h 401"/>
              <a:gd name="T24" fmla="*/ 115 w 384"/>
              <a:gd name="T25" fmla="*/ 331 h 401"/>
              <a:gd name="T26" fmla="*/ 115 w 384"/>
              <a:gd name="T27" fmla="*/ 324 h 401"/>
              <a:gd name="T28" fmla="*/ 106 w 384"/>
              <a:gd name="T29" fmla="*/ 313 h 401"/>
              <a:gd name="T30" fmla="*/ 99 w 384"/>
              <a:gd name="T31" fmla="*/ 310 h 401"/>
              <a:gd name="T32" fmla="*/ 85 w 384"/>
              <a:gd name="T33" fmla="*/ 314 h 401"/>
              <a:gd name="T34" fmla="*/ 78 w 384"/>
              <a:gd name="T35" fmla="*/ 327 h 401"/>
              <a:gd name="T36" fmla="*/ 78 w 384"/>
              <a:gd name="T37" fmla="*/ 334 h 401"/>
              <a:gd name="T38" fmla="*/ 81 w 384"/>
              <a:gd name="T39" fmla="*/ 356 h 401"/>
              <a:gd name="T40" fmla="*/ 88 w 384"/>
              <a:gd name="T41" fmla="*/ 373 h 401"/>
              <a:gd name="T42" fmla="*/ 94 w 384"/>
              <a:gd name="T43" fmla="*/ 381 h 401"/>
              <a:gd name="T44" fmla="*/ 112 w 384"/>
              <a:gd name="T45" fmla="*/ 395 h 401"/>
              <a:gd name="T46" fmla="*/ 127 w 384"/>
              <a:gd name="T47" fmla="*/ 400 h 401"/>
              <a:gd name="T48" fmla="*/ 144 w 384"/>
              <a:gd name="T49" fmla="*/ 401 h 401"/>
              <a:gd name="T50" fmla="*/ 158 w 384"/>
              <a:gd name="T51" fmla="*/ 400 h 401"/>
              <a:gd name="T52" fmla="*/ 182 w 384"/>
              <a:gd name="T53" fmla="*/ 391 h 401"/>
              <a:gd name="T54" fmla="*/ 190 w 384"/>
              <a:gd name="T55" fmla="*/ 383 h 401"/>
              <a:gd name="T56" fmla="*/ 202 w 384"/>
              <a:gd name="T57" fmla="*/ 362 h 401"/>
              <a:gd name="T58" fmla="*/ 209 w 384"/>
              <a:gd name="T59" fmla="*/ 341 h 401"/>
              <a:gd name="T60" fmla="*/ 211 w 384"/>
              <a:gd name="T61" fmla="*/ 313 h 401"/>
              <a:gd name="T62" fmla="*/ 240 w 384"/>
              <a:gd name="T63" fmla="*/ 189 h 401"/>
              <a:gd name="T64" fmla="*/ 337 w 384"/>
              <a:gd name="T65" fmla="*/ 189 h 401"/>
              <a:gd name="T66" fmla="*/ 381 w 384"/>
              <a:gd name="T67" fmla="*/ 233 h 401"/>
              <a:gd name="T68" fmla="*/ 384 w 384"/>
              <a:gd name="T69" fmla="*/ 198 h 401"/>
              <a:gd name="T70" fmla="*/ 384 w 384"/>
              <a:gd name="T71" fmla="*/ 189 h 401"/>
              <a:gd name="T72" fmla="*/ 380 w 384"/>
              <a:gd name="T73" fmla="*/ 166 h 401"/>
              <a:gd name="T74" fmla="*/ 370 w 384"/>
              <a:gd name="T75" fmla="*/ 141 h 401"/>
              <a:gd name="T76" fmla="*/ 355 w 384"/>
              <a:gd name="T77" fmla="*/ 115 h 401"/>
              <a:gd name="T78" fmla="*/ 334 w 384"/>
              <a:gd name="T79" fmla="*/ 88 h 401"/>
              <a:gd name="T80" fmla="*/ 306 w 384"/>
              <a:gd name="T81" fmla="*/ 66 h 401"/>
              <a:gd name="T82" fmla="*/ 272 w 384"/>
              <a:gd name="T83" fmla="*/ 48 h 401"/>
              <a:gd name="T84" fmla="*/ 230 w 384"/>
              <a:gd name="T85" fmla="*/ 36 h 401"/>
              <a:gd name="T86" fmla="*/ 205 w 384"/>
              <a:gd name="T87" fmla="*/ 14 h 401"/>
              <a:gd name="T88" fmla="*/ 205 w 384"/>
              <a:gd name="T89" fmla="*/ 8 h 401"/>
              <a:gd name="T90" fmla="*/ 198 w 384"/>
              <a:gd name="T91" fmla="*/ 1 h 401"/>
              <a:gd name="T92" fmla="*/ 193 w 384"/>
              <a:gd name="T93" fmla="*/ 0 h 401"/>
              <a:gd name="T94" fmla="*/ 183 w 384"/>
              <a:gd name="T95" fmla="*/ 4 h 401"/>
              <a:gd name="T96" fmla="*/ 179 w 384"/>
              <a:gd name="T97" fmla="*/ 14 h 401"/>
              <a:gd name="T98" fmla="*/ 179 w 384"/>
              <a:gd name="T99" fmla="*/ 34 h 401"/>
              <a:gd name="T100" fmla="*/ 133 w 384"/>
              <a:gd name="T101" fmla="*/ 41 h 401"/>
              <a:gd name="T102" fmla="*/ 95 w 384"/>
              <a:gd name="T103" fmla="*/ 56 h 401"/>
              <a:gd name="T104" fmla="*/ 64 w 384"/>
              <a:gd name="T105" fmla="*/ 77 h 401"/>
              <a:gd name="T106" fmla="*/ 40 w 384"/>
              <a:gd name="T107" fmla="*/ 101 h 401"/>
              <a:gd name="T108" fmla="*/ 22 w 384"/>
              <a:gd name="T109" fmla="*/ 127 h 401"/>
              <a:gd name="T110" fmla="*/ 10 w 384"/>
              <a:gd name="T111" fmla="*/ 154 h 401"/>
              <a:gd name="T112" fmla="*/ 3 w 384"/>
              <a:gd name="T113" fmla="*/ 177 h 401"/>
              <a:gd name="T114" fmla="*/ 0 w 384"/>
              <a:gd name="T115" fmla="*/ 198 h 401"/>
              <a:gd name="T116" fmla="*/ 1 w 384"/>
              <a:gd name="T117" fmla="*/ 217 h 401"/>
              <a:gd name="T118" fmla="*/ 49 w 384"/>
              <a:gd name="T119" fmla="*/ 189 h 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4" h="401">
                <a:moveTo>
                  <a:pt x="96" y="236"/>
                </a:moveTo>
                <a:lnTo>
                  <a:pt x="144" y="189"/>
                </a:lnTo>
                <a:lnTo>
                  <a:pt x="173" y="218"/>
                </a:lnTo>
                <a:lnTo>
                  <a:pt x="173" y="313"/>
                </a:lnTo>
                <a:lnTo>
                  <a:pt x="173" y="314"/>
                </a:lnTo>
                <a:lnTo>
                  <a:pt x="173" y="314"/>
                </a:lnTo>
                <a:lnTo>
                  <a:pt x="175" y="323"/>
                </a:lnTo>
                <a:lnTo>
                  <a:pt x="173" y="334"/>
                </a:lnTo>
                <a:lnTo>
                  <a:pt x="169" y="347"/>
                </a:lnTo>
                <a:lnTo>
                  <a:pt x="166" y="352"/>
                </a:lnTo>
                <a:lnTo>
                  <a:pt x="163" y="358"/>
                </a:lnTo>
                <a:lnTo>
                  <a:pt x="163" y="358"/>
                </a:lnTo>
                <a:lnTo>
                  <a:pt x="161" y="359"/>
                </a:lnTo>
                <a:lnTo>
                  <a:pt x="156" y="362"/>
                </a:lnTo>
                <a:lnTo>
                  <a:pt x="151" y="363"/>
                </a:lnTo>
                <a:lnTo>
                  <a:pt x="144" y="365"/>
                </a:lnTo>
                <a:lnTo>
                  <a:pt x="144" y="365"/>
                </a:lnTo>
                <a:lnTo>
                  <a:pt x="137" y="363"/>
                </a:lnTo>
                <a:lnTo>
                  <a:pt x="131" y="362"/>
                </a:lnTo>
                <a:lnTo>
                  <a:pt x="126" y="360"/>
                </a:lnTo>
                <a:lnTo>
                  <a:pt x="121" y="356"/>
                </a:lnTo>
                <a:lnTo>
                  <a:pt x="121" y="356"/>
                </a:lnTo>
                <a:lnTo>
                  <a:pt x="117" y="349"/>
                </a:lnTo>
                <a:lnTo>
                  <a:pt x="116" y="342"/>
                </a:lnTo>
                <a:lnTo>
                  <a:pt x="115" y="337"/>
                </a:lnTo>
                <a:lnTo>
                  <a:pt x="115" y="331"/>
                </a:lnTo>
                <a:lnTo>
                  <a:pt x="115" y="331"/>
                </a:lnTo>
                <a:lnTo>
                  <a:pt x="115" y="324"/>
                </a:lnTo>
                <a:lnTo>
                  <a:pt x="112" y="317"/>
                </a:lnTo>
                <a:lnTo>
                  <a:pt x="106" y="313"/>
                </a:lnTo>
                <a:lnTo>
                  <a:pt x="99" y="310"/>
                </a:lnTo>
                <a:lnTo>
                  <a:pt x="99" y="310"/>
                </a:lnTo>
                <a:lnTo>
                  <a:pt x="91" y="312"/>
                </a:lnTo>
                <a:lnTo>
                  <a:pt x="85" y="314"/>
                </a:lnTo>
                <a:lnTo>
                  <a:pt x="80" y="320"/>
                </a:lnTo>
                <a:lnTo>
                  <a:pt x="78" y="327"/>
                </a:lnTo>
                <a:lnTo>
                  <a:pt x="78" y="327"/>
                </a:lnTo>
                <a:lnTo>
                  <a:pt x="78" y="334"/>
                </a:lnTo>
                <a:lnTo>
                  <a:pt x="78" y="348"/>
                </a:lnTo>
                <a:lnTo>
                  <a:pt x="81" y="356"/>
                </a:lnTo>
                <a:lnTo>
                  <a:pt x="84" y="365"/>
                </a:lnTo>
                <a:lnTo>
                  <a:pt x="88" y="373"/>
                </a:lnTo>
                <a:lnTo>
                  <a:pt x="94" y="381"/>
                </a:lnTo>
                <a:lnTo>
                  <a:pt x="94" y="381"/>
                </a:lnTo>
                <a:lnTo>
                  <a:pt x="102" y="388"/>
                </a:lnTo>
                <a:lnTo>
                  <a:pt x="112" y="395"/>
                </a:lnTo>
                <a:lnTo>
                  <a:pt x="119" y="397"/>
                </a:lnTo>
                <a:lnTo>
                  <a:pt x="127" y="400"/>
                </a:lnTo>
                <a:lnTo>
                  <a:pt x="135" y="401"/>
                </a:lnTo>
                <a:lnTo>
                  <a:pt x="144" y="401"/>
                </a:lnTo>
                <a:lnTo>
                  <a:pt x="144" y="401"/>
                </a:lnTo>
                <a:lnTo>
                  <a:pt x="158" y="400"/>
                </a:lnTo>
                <a:lnTo>
                  <a:pt x="170" y="397"/>
                </a:lnTo>
                <a:lnTo>
                  <a:pt x="182" y="391"/>
                </a:lnTo>
                <a:lnTo>
                  <a:pt x="190" y="383"/>
                </a:lnTo>
                <a:lnTo>
                  <a:pt x="190" y="383"/>
                </a:lnTo>
                <a:lnTo>
                  <a:pt x="198" y="373"/>
                </a:lnTo>
                <a:lnTo>
                  <a:pt x="202" y="362"/>
                </a:lnTo>
                <a:lnTo>
                  <a:pt x="207" y="352"/>
                </a:lnTo>
                <a:lnTo>
                  <a:pt x="209" y="341"/>
                </a:lnTo>
                <a:lnTo>
                  <a:pt x="211" y="323"/>
                </a:lnTo>
                <a:lnTo>
                  <a:pt x="211" y="313"/>
                </a:lnTo>
                <a:lnTo>
                  <a:pt x="211" y="218"/>
                </a:lnTo>
                <a:lnTo>
                  <a:pt x="240" y="189"/>
                </a:lnTo>
                <a:lnTo>
                  <a:pt x="288" y="236"/>
                </a:lnTo>
                <a:lnTo>
                  <a:pt x="337" y="189"/>
                </a:lnTo>
                <a:lnTo>
                  <a:pt x="381" y="233"/>
                </a:lnTo>
                <a:lnTo>
                  <a:pt x="381" y="233"/>
                </a:lnTo>
                <a:lnTo>
                  <a:pt x="384" y="217"/>
                </a:lnTo>
                <a:lnTo>
                  <a:pt x="384" y="198"/>
                </a:lnTo>
                <a:lnTo>
                  <a:pt x="384" y="198"/>
                </a:lnTo>
                <a:lnTo>
                  <a:pt x="384" y="189"/>
                </a:lnTo>
                <a:lnTo>
                  <a:pt x="383" y="179"/>
                </a:lnTo>
                <a:lnTo>
                  <a:pt x="380" y="166"/>
                </a:lnTo>
                <a:lnTo>
                  <a:pt x="376" y="154"/>
                </a:lnTo>
                <a:lnTo>
                  <a:pt x="370" y="141"/>
                </a:lnTo>
                <a:lnTo>
                  <a:pt x="363" y="127"/>
                </a:lnTo>
                <a:lnTo>
                  <a:pt x="355" y="115"/>
                </a:lnTo>
                <a:lnTo>
                  <a:pt x="345" y="101"/>
                </a:lnTo>
                <a:lnTo>
                  <a:pt x="334" y="88"/>
                </a:lnTo>
                <a:lnTo>
                  <a:pt x="321" y="77"/>
                </a:lnTo>
                <a:lnTo>
                  <a:pt x="306" y="66"/>
                </a:lnTo>
                <a:lnTo>
                  <a:pt x="290" y="56"/>
                </a:lnTo>
                <a:lnTo>
                  <a:pt x="272" y="48"/>
                </a:lnTo>
                <a:lnTo>
                  <a:pt x="251" y="41"/>
                </a:lnTo>
                <a:lnTo>
                  <a:pt x="230" y="36"/>
                </a:lnTo>
                <a:lnTo>
                  <a:pt x="205" y="34"/>
                </a:lnTo>
                <a:lnTo>
                  <a:pt x="205" y="14"/>
                </a:lnTo>
                <a:lnTo>
                  <a:pt x="205" y="14"/>
                </a:lnTo>
                <a:lnTo>
                  <a:pt x="205" y="8"/>
                </a:lnTo>
                <a:lnTo>
                  <a:pt x="202" y="4"/>
                </a:lnTo>
                <a:lnTo>
                  <a:pt x="198" y="1"/>
                </a:lnTo>
                <a:lnTo>
                  <a:pt x="193" y="0"/>
                </a:lnTo>
                <a:lnTo>
                  <a:pt x="193" y="0"/>
                </a:lnTo>
                <a:lnTo>
                  <a:pt x="187" y="1"/>
                </a:lnTo>
                <a:lnTo>
                  <a:pt x="183" y="4"/>
                </a:lnTo>
                <a:lnTo>
                  <a:pt x="180" y="8"/>
                </a:lnTo>
                <a:lnTo>
                  <a:pt x="179" y="14"/>
                </a:lnTo>
                <a:lnTo>
                  <a:pt x="179" y="34"/>
                </a:lnTo>
                <a:lnTo>
                  <a:pt x="179" y="34"/>
                </a:lnTo>
                <a:lnTo>
                  <a:pt x="155" y="36"/>
                </a:lnTo>
                <a:lnTo>
                  <a:pt x="133" y="41"/>
                </a:lnTo>
                <a:lnTo>
                  <a:pt x="113" y="48"/>
                </a:lnTo>
                <a:lnTo>
                  <a:pt x="95" y="56"/>
                </a:lnTo>
                <a:lnTo>
                  <a:pt x="80" y="66"/>
                </a:lnTo>
                <a:lnTo>
                  <a:pt x="64" y="77"/>
                </a:lnTo>
                <a:lnTo>
                  <a:pt x="52" y="88"/>
                </a:lnTo>
                <a:lnTo>
                  <a:pt x="40" y="101"/>
                </a:lnTo>
                <a:lnTo>
                  <a:pt x="31" y="115"/>
                </a:lnTo>
                <a:lnTo>
                  <a:pt x="22" y="127"/>
                </a:lnTo>
                <a:lnTo>
                  <a:pt x="15" y="141"/>
                </a:lnTo>
                <a:lnTo>
                  <a:pt x="10" y="154"/>
                </a:lnTo>
                <a:lnTo>
                  <a:pt x="6" y="166"/>
                </a:lnTo>
                <a:lnTo>
                  <a:pt x="3" y="177"/>
                </a:lnTo>
                <a:lnTo>
                  <a:pt x="1" y="189"/>
                </a:lnTo>
                <a:lnTo>
                  <a:pt x="0" y="198"/>
                </a:lnTo>
                <a:lnTo>
                  <a:pt x="0" y="198"/>
                </a:lnTo>
                <a:lnTo>
                  <a:pt x="1" y="217"/>
                </a:lnTo>
                <a:lnTo>
                  <a:pt x="4" y="233"/>
                </a:lnTo>
                <a:lnTo>
                  <a:pt x="49" y="189"/>
                </a:lnTo>
                <a:lnTo>
                  <a:pt x="96" y="236"/>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6" name="Freeform 268"/>
          <p:cNvSpPr>
            <a:spLocks/>
          </p:cNvSpPr>
          <p:nvPr userDrawn="1"/>
        </p:nvSpPr>
        <p:spPr bwMode="auto">
          <a:xfrm>
            <a:off x="6964680" y="2689860"/>
            <a:ext cx="457200" cy="342900"/>
          </a:xfrm>
          <a:custGeom>
            <a:avLst/>
            <a:gdLst>
              <a:gd name="T0" fmla="*/ 438 w 480"/>
              <a:gd name="T1" fmla="*/ 323 h 360"/>
              <a:gd name="T2" fmla="*/ 438 w 480"/>
              <a:gd name="T3" fmla="*/ 0 h 360"/>
              <a:gd name="T4" fmla="*/ 342 w 480"/>
              <a:gd name="T5" fmla="*/ 0 h 360"/>
              <a:gd name="T6" fmla="*/ 342 w 480"/>
              <a:gd name="T7" fmla="*/ 323 h 360"/>
              <a:gd name="T8" fmla="*/ 288 w 480"/>
              <a:gd name="T9" fmla="*/ 323 h 360"/>
              <a:gd name="T10" fmla="*/ 288 w 480"/>
              <a:gd name="T11" fmla="*/ 198 h 360"/>
              <a:gd name="T12" fmla="*/ 192 w 480"/>
              <a:gd name="T13" fmla="*/ 198 h 360"/>
              <a:gd name="T14" fmla="*/ 192 w 480"/>
              <a:gd name="T15" fmla="*/ 323 h 360"/>
              <a:gd name="T16" fmla="*/ 138 w 480"/>
              <a:gd name="T17" fmla="*/ 323 h 360"/>
              <a:gd name="T18" fmla="*/ 138 w 480"/>
              <a:gd name="T19" fmla="*/ 90 h 360"/>
              <a:gd name="T20" fmla="*/ 42 w 480"/>
              <a:gd name="T21" fmla="*/ 90 h 360"/>
              <a:gd name="T22" fmla="*/ 42 w 480"/>
              <a:gd name="T23" fmla="*/ 323 h 360"/>
              <a:gd name="T24" fmla="*/ 0 w 480"/>
              <a:gd name="T25" fmla="*/ 323 h 360"/>
              <a:gd name="T26" fmla="*/ 0 w 480"/>
              <a:gd name="T27" fmla="*/ 360 h 360"/>
              <a:gd name="T28" fmla="*/ 480 w 480"/>
              <a:gd name="T29" fmla="*/ 360 h 360"/>
              <a:gd name="T30" fmla="*/ 480 w 480"/>
              <a:gd name="T31" fmla="*/ 323 h 360"/>
              <a:gd name="T32" fmla="*/ 438 w 480"/>
              <a:gd name="T33" fmla="*/ 323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80" h="360">
                <a:moveTo>
                  <a:pt x="438" y="323"/>
                </a:moveTo>
                <a:lnTo>
                  <a:pt x="438" y="0"/>
                </a:lnTo>
                <a:lnTo>
                  <a:pt x="342" y="0"/>
                </a:lnTo>
                <a:lnTo>
                  <a:pt x="342" y="323"/>
                </a:lnTo>
                <a:lnTo>
                  <a:pt x="288" y="323"/>
                </a:lnTo>
                <a:lnTo>
                  <a:pt x="288" y="198"/>
                </a:lnTo>
                <a:lnTo>
                  <a:pt x="192" y="198"/>
                </a:lnTo>
                <a:lnTo>
                  <a:pt x="192" y="323"/>
                </a:lnTo>
                <a:lnTo>
                  <a:pt x="138" y="323"/>
                </a:lnTo>
                <a:lnTo>
                  <a:pt x="138" y="90"/>
                </a:lnTo>
                <a:lnTo>
                  <a:pt x="42" y="90"/>
                </a:lnTo>
                <a:lnTo>
                  <a:pt x="42" y="323"/>
                </a:lnTo>
                <a:lnTo>
                  <a:pt x="0" y="323"/>
                </a:lnTo>
                <a:lnTo>
                  <a:pt x="0" y="360"/>
                </a:lnTo>
                <a:lnTo>
                  <a:pt x="480" y="360"/>
                </a:lnTo>
                <a:lnTo>
                  <a:pt x="480" y="323"/>
                </a:lnTo>
                <a:lnTo>
                  <a:pt x="438" y="323"/>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7" name="Text Placeholder 10"/>
          <p:cNvSpPr>
            <a:spLocks noGrp="1"/>
          </p:cNvSpPr>
          <p:nvPr>
            <p:ph type="body" sz="quarter" idx="31" hasCustomPrompt="1"/>
          </p:nvPr>
        </p:nvSpPr>
        <p:spPr>
          <a:xfrm>
            <a:off x="685801" y="2995526"/>
            <a:ext cx="1005840" cy="304800"/>
          </a:xfrm>
          <a:prstGeom prst="rect">
            <a:avLst/>
          </a:prstGeom>
        </p:spPr>
        <p:txBody>
          <a:bodyPr anchor="ctr">
            <a:normAutofit/>
          </a:bodyPr>
          <a:lstStyle>
            <a:lvl1pPr marL="0" indent="0" algn="ctr">
              <a:lnSpc>
                <a:spcPct val="100000"/>
              </a:lnSpc>
              <a:spcBef>
                <a:spcPts val="600"/>
              </a:spcBef>
              <a:buNone/>
              <a:defRPr sz="1050" baseline="0">
                <a:solidFill>
                  <a:schemeClr val="bg1">
                    <a:lumMod val="95000"/>
                  </a:schemeClr>
                </a:solidFill>
                <a:latin typeface="+mn-lt"/>
              </a:defRPr>
            </a:lvl1pPr>
          </a:lstStyle>
          <a:p>
            <a:pPr lvl="0"/>
            <a:r>
              <a:rPr lang="en-US" dirty="0" smtClean="0"/>
              <a:t>Edit text</a:t>
            </a:r>
            <a:endParaRPr lang="en-US" dirty="0"/>
          </a:p>
        </p:txBody>
      </p:sp>
      <p:sp>
        <p:nvSpPr>
          <p:cNvPr id="38" name="Text Placeholder 10"/>
          <p:cNvSpPr>
            <a:spLocks noGrp="1"/>
          </p:cNvSpPr>
          <p:nvPr>
            <p:ph type="body" sz="quarter" idx="32" hasCustomPrompt="1"/>
          </p:nvPr>
        </p:nvSpPr>
        <p:spPr>
          <a:xfrm>
            <a:off x="3683306" y="2995526"/>
            <a:ext cx="1005840" cy="304800"/>
          </a:xfrm>
          <a:prstGeom prst="rect">
            <a:avLst/>
          </a:prstGeom>
        </p:spPr>
        <p:txBody>
          <a:bodyPr anchor="ctr">
            <a:normAutofit/>
          </a:bodyPr>
          <a:lstStyle>
            <a:lvl1pPr marL="0" indent="0" algn="ctr">
              <a:lnSpc>
                <a:spcPct val="100000"/>
              </a:lnSpc>
              <a:spcBef>
                <a:spcPts val="600"/>
              </a:spcBef>
              <a:buNone/>
              <a:defRPr sz="1050" baseline="0">
                <a:solidFill>
                  <a:schemeClr val="bg1">
                    <a:lumMod val="95000"/>
                  </a:schemeClr>
                </a:solidFill>
                <a:latin typeface="+mn-lt"/>
              </a:defRPr>
            </a:lvl1pPr>
          </a:lstStyle>
          <a:p>
            <a:pPr lvl="0"/>
            <a:r>
              <a:rPr lang="en-US" dirty="0" smtClean="0"/>
              <a:t>Edit text</a:t>
            </a:r>
            <a:endParaRPr lang="en-US" dirty="0"/>
          </a:p>
        </p:txBody>
      </p:sp>
      <p:sp>
        <p:nvSpPr>
          <p:cNvPr id="39" name="Text Placeholder 10"/>
          <p:cNvSpPr>
            <a:spLocks noGrp="1"/>
          </p:cNvSpPr>
          <p:nvPr>
            <p:ph type="body" sz="quarter" idx="33" hasCustomPrompt="1"/>
          </p:nvPr>
        </p:nvSpPr>
        <p:spPr>
          <a:xfrm>
            <a:off x="6693848" y="2995526"/>
            <a:ext cx="1005840" cy="304800"/>
          </a:xfrm>
          <a:prstGeom prst="rect">
            <a:avLst/>
          </a:prstGeom>
        </p:spPr>
        <p:txBody>
          <a:bodyPr anchor="ctr">
            <a:normAutofit/>
          </a:bodyPr>
          <a:lstStyle>
            <a:lvl1pPr marL="0" indent="0" algn="ctr">
              <a:lnSpc>
                <a:spcPct val="100000"/>
              </a:lnSpc>
              <a:spcBef>
                <a:spcPts val="600"/>
              </a:spcBef>
              <a:buNone/>
              <a:defRPr sz="1050" baseline="0">
                <a:solidFill>
                  <a:schemeClr val="bg1">
                    <a:lumMod val="95000"/>
                  </a:schemeClr>
                </a:solidFill>
                <a:latin typeface="+mn-lt"/>
              </a:defRPr>
            </a:lvl1pPr>
          </a:lstStyle>
          <a:p>
            <a:pPr lvl="0"/>
            <a:r>
              <a:rPr lang="en-US" dirty="0" smtClean="0"/>
              <a:t>Edit text</a:t>
            </a:r>
            <a:endParaRPr lang="en-US" dirty="0"/>
          </a:p>
        </p:txBody>
      </p:sp>
      <p:sp>
        <p:nvSpPr>
          <p:cNvPr id="40" name="Text Placeholder 10"/>
          <p:cNvSpPr>
            <a:spLocks noGrp="1"/>
          </p:cNvSpPr>
          <p:nvPr>
            <p:ph type="body" sz="quarter" idx="34" hasCustomPrompt="1"/>
          </p:nvPr>
        </p:nvSpPr>
        <p:spPr>
          <a:xfrm>
            <a:off x="2675467" y="1996018"/>
            <a:ext cx="1005840" cy="304800"/>
          </a:xfrm>
          <a:prstGeom prst="rect">
            <a:avLst/>
          </a:prstGeom>
        </p:spPr>
        <p:txBody>
          <a:bodyPr anchor="ctr">
            <a:normAutofit/>
          </a:bodyPr>
          <a:lstStyle>
            <a:lvl1pPr marL="0" indent="0" algn="ctr">
              <a:lnSpc>
                <a:spcPct val="100000"/>
              </a:lnSpc>
              <a:spcBef>
                <a:spcPts val="600"/>
              </a:spcBef>
              <a:buNone/>
              <a:defRPr sz="1050" baseline="0">
                <a:solidFill>
                  <a:schemeClr val="bg1">
                    <a:lumMod val="95000"/>
                  </a:schemeClr>
                </a:solidFill>
                <a:latin typeface="+mn-lt"/>
              </a:defRPr>
            </a:lvl1pPr>
          </a:lstStyle>
          <a:p>
            <a:pPr lvl="0"/>
            <a:r>
              <a:rPr lang="en-US" dirty="0" smtClean="0"/>
              <a:t>Edit text</a:t>
            </a:r>
            <a:endParaRPr lang="en-US" dirty="0"/>
          </a:p>
        </p:txBody>
      </p:sp>
      <p:sp>
        <p:nvSpPr>
          <p:cNvPr id="41" name="Text Placeholder 10"/>
          <p:cNvSpPr>
            <a:spLocks noGrp="1"/>
          </p:cNvSpPr>
          <p:nvPr>
            <p:ph type="body" sz="quarter" idx="35" hasCustomPrompt="1"/>
          </p:nvPr>
        </p:nvSpPr>
        <p:spPr>
          <a:xfrm>
            <a:off x="5686009" y="1996018"/>
            <a:ext cx="1005840" cy="304800"/>
          </a:xfrm>
          <a:prstGeom prst="rect">
            <a:avLst/>
          </a:prstGeom>
        </p:spPr>
        <p:txBody>
          <a:bodyPr anchor="ctr">
            <a:normAutofit/>
          </a:bodyPr>
          <a:lstStyle>
            <a:lvl1pPr marL="0" indent="0" algn="ctr">
              <a:lnSpc>
                <a:spcPct val="100000"/>
              </a:lnSpc>
              <a:spcBef>
                <a:spcPts val="600"/>
              </a:spcBef>
              <a:buNone/>
              <a:defRPr sz="1050" baseline="0">
                <a:solidFill>
                  <a:schemeClr val="bg1">
                    <a:lumMod val="95000"/>
                  </a:schemeClr>
                </a:solidFill>
                <a:latin typeface="+mn-lt"/>
              </a:defRPr>
            </a:lvl1pPr>
          </a:lstStyle>
          <a:p>
            <a:pPr lvl="0"/>
            <a:r>
              <a:rPr lang="en-US" dirty="0" smtClean="0"/>
              <a:t>Edit text</a:t>
            </a:r>
            <a:endParaRPr lang="en-US" dirty="0"/>
          </a:p>
        </p:txBody>
      </p:sp>
      <p:sp>
        <p:nvSpPr>
          <p:cNvPr id="42" name="Text Placeholder 10"/>
          <p:cNvSpPr>
            <a:spLocks noGrp="1"/>
          </p:cNvSpPr>
          <p:nvPr>
            <p:ph type="body" sz="quarter" idx="36" hasCustomPrompt="1"/>
          </p:nvPr>
        </p:nvSpPr>
        <p:spPr>
          <a:xfrm>
            <a:off x="5699760" y="3985682"/>
            <a:ext cx="1005840" cy="304800"/>
          </a:xfrm>
          <a:prstGeom prst="rect">
            <a:avLst/>
          </a:prstGeom>
        </p:spPr>
        <p:txBody>
          <a:bodyPr anchor="ctr">
            <a:normAutofit/>
          </a:bodyPr>
          <a:lstStyle>
            <a:lvl1pPr marL="0" indent="0" algn="ctr">
              <a:lnSpc>
                <a:spcPct val="100000"/>
              </a:lnSpc>
              <a:spcBef>
                <a:spcPts val="600"/>
              </a:spcBef>
              <a:buNone/>
              <a:defRPr sz="1050" baseline="0">
                <a:solidFill>
                  <a:schemeClr val="bg1">
                    <a:lumMod val="95000"/>
                  </a:schemeClr>
                </a:solidFill>
                <a:latin typeface="+mn-lt"/>
              </a:defRPr>
            </a:lvl1pPr>
          </a:lstStyle>
          <a:p>
            <a:pPr lvl="0"/>
            <a:r>
              <a:rPr lang="en-US" dirty="0" smtClean="0"/>
              <a:t>Edit text</a:t>
            </a:r>
            <a:endParaRPr lang="en-US" dirty="0"/>
          </a:p>
        </p:txBody>
      </p:sp>
      <p:sp>
        <p:nvSpPr>
          <p:cNvPr id="43" name="Text Placeholder 10"/>
          <p:cNvSpPr>
            <a:spLocks noGrp="1"/>
          </p:cNvSpPr>
          <p:nvPr>
            <p:ph type="body" sz="quarter" idx="37" hasCustomPrompt="1"/>
          </p:nvPr>
        </p:nvSpPr>
        <p:spPr>
          <a:xfrm>
            <a:off x="685801" y="3469753"/>
            <a:ext cx="3886199" cy="304800"/>
          </a:xfrm>
          <a:prstGeom prst="rect">
            <a:avLst/>
          </a:prstGeom>
        </p:spPr>
        <p:txBody>
          <a:bodyPr anchor="ctr">
            <a:normAutofit/>
          </a:bodyPr>
          <a:lstStyle>
            <a:lvl1pPr marL="0" indent="0" algn="r">
              <a:lnSpc>
                <a:spcPct val="100000"/>
              </a:lnSpc>
              <a:spcBef>
                <a:spcPts val="600"/>
              </a:spcBef>
              <a:buNone/>
              <a:defRPr sz="1400" baseline="0">
                <a:solidFill>
                  <a:schemeClr val="tx1"/>
                </a:solidFill>
                <a:latin typeface="+mn-lt"/>
              </a:defRPr>
            </a:lvl1pPr>
          </a:lstStyle>
          <a:p>
            <a:pPr lvl="0"/>
            <a:r>
              <a:rPr lang="en-US" dirty="0" smtClean="0"/>
              <a:t>Edit text</a:t>
            </a:r>
            <a:endParaRPr lang="en-US" dirty="0"/>
          </a:p>
        </p:txBody>
      </p:sp>
      <p:sp>
        <p:nvSpPr>
          <p:cNvPr id="45" name="Text Placeholder 10"/>
          <p:cNvSpPr>
            <a:spLocks noGrp="1"/>
          </p:cNvSpPr>
          <p:nvPr>
            <p:ph type="body" sz="quarter" idx="38" hasCustomPrompt="1"/>
          </p:nvPr>
        </p:nvSpPr>
        <p:spPr>
          <a:xfrm>
            <a:off x="686105" y="3689352"/>
            <a:ext cx="3894361" cy="733947"/>
          </a:xfrm>
          <a:prstGeom prst="rect">
            <a:avLst/>
          </a:prstGeom>
        </p:spPr>
        <p:txBody>
          <a:bodyPr anchor="t">
            <a:normAutofit/>
          </a:bodyPr>
          <a:lstStyle>
            <a:lvl1pPr marL="0" indent="0" algn="r">
              <a:lnSpc>
                <a:spcPct val="100000"/>
              </a:lnSpc>
              <a:spcBef>
                <a:spcPts val="600"/>
              </a:spcBef>
              <a:buNone/>
              <a:defRPr sz="1200" baseline="0">
                <a:solidFill>
                  <a:schemeClr val="tx1"/>
                </a:solidFill>
                <a:latin typeface="+mn-lt"/>
              </a:defRPr>
            </a:lvl1pPr>
          </a:lstStyle>
          <a:p>
            <a:pPr lvl="0"/>
            <a:r>
              <a:rPr lang="en-US" dirty="0" smtClean="0"/>
              <a:t>Edit text</a:t>
            </a:r>
            <a:endParaRPr lang="en-US" dirty="0"/>
          </a:p>
        </p:txBody>
      </p:sp>
    </p:spTree>
    <p:extLst>
      <p:ext uri="{BB962C8B-B14F-4D97-AF65-F5344CB8AC3E}">
        <p14:creationId xmlns:p14="http://schemas.microsoft.com/office/powerpoint/2010/main" val="1273193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xEl>
                                              <p:pRg st="0" end="0"/>
                                            </p:txEl>
                                          </p:spTgt>
                                        </p:tgtEl>
                                        <p:attrNameLst>
                                          <p:attrName>style.visibility</p:attrName>
                                        </p:attrNameLst>
                                      </p:cBhvr>
                                      <p:to>
                                        <p:strVal val="visible"/>
                                      </p:to>
                                    </p:set>
                                    <p:animEffect transition="in" filter="fade">
                                      <p:cBhvr>
                                        <p:cTn id="10" dur="500"/>
                                        <p:tgtEl>
                                          <p:spTgt spid="8">
                                            <p:txEl>
                                              <p:pRg st="0" end="0"/>
                                            </p:txEl>
                                          </p:spTgt>
                                        </p:tgtEl>
                                      </p:cBhvr>
                                    </p:animEffect>
                                  </p:childTnLst>
                                </p:cTn>
                              </p:par>
                            </p:childTnLst>
                          </p:cTn>
                        </p:par>
                        <p:par>
                          <p:cTn id="11" fill="hold">
                            <p:stCondLst>
                              <p:cond delay="500"/>
                            </p:stCondLst>
                            <p:childTnLst>
                              <p:par>
                                <p:cTn id="12" presetID="10" presetClass="entr" presetSubtype="0" fill="hold" grpId="0" nodeType="afterEffect" nodePh="1">
                                  <p:stCondLst>
                                    <p:cond delay="0"/>
                                  </p:stCondLst>
                                  <p:endCondLst>
                                    <p:cond evt="begin" delay="0">
                                      <p:tn val="12"/>
                                    </p:cond>
                                  </p:endCondLst>
                                  <p:childTnLst>
                                    <p:set>
                                      <p:cBhvr>
                                        <p:cTn id="13" dur="1" fill="hold">
                                          <p:stCondLst>
                                            <p:cond delay="0"/>
                                          </p:stCondLst>
                                        </p:cTn>
                                        <p:tgtEl>
                                          <p:spTgt spid="9"/>
                                        </p:tgtEl>
                                        <p:attrNameLst>
                                          <p:attrName>style.visibility</p:attrName>
                                        </p:attrNameLst>
                                      </p:cBhvr>
                                      <p:to>
                                        <p:strVal val="visible"/>
                                      </p:to>
                                    </p:set>
                                    <p:animEffect transition="in" filter="fade">
                                      <p:cBhvr>
                                        <p:cTn id="14" dur="500"/>
                                        <p:tgtEl>
                                          <p:spTgt spid="9"/>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4"/>
                                        </p:tgtEl>
                                        <p:attrNameLst>
                                          <p:attrName>style.visibility</p:attrName>
                                        </p:attrNameLst>
                                      </p:cBhvr>
                                      <p:to>
                                        <p:strVal val="visible"/>
                                      </p:to>
                                    </p:set>
                                    <p:animEffect transition="in" filter="fade">
                                      <p:cBhvr>
                                        <p:cTn id="20" dur="500"/>
                                        <p:tgtEl>
                                          <p:spTgt spid="24"/>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8">
                                            <p:txEl>
                                              <p:pRg st="0" end="0"/>
                                            </p:txEl>
                                          </p:spTgt>
                                        </p:tgtEl>
                                        <p:attrNameLst>
                                          <p:attrName>style.visibility</p:attrName>
                                        </p:attrNameLst>
                                      </p:cBhvr>
                                      <p:to>
                                        <p:strVal val="visible"/>
                                      </p:to>
                                    </p:set>
                                    <p:animEffect transition="in" filter="fade">
                                      <p:cBhvr>
                                        <p:cTn id="23" dur="500"/>
                                        <p:tgtEl>
                                          <p:spTgt spid="38">
                                            <p:txEl>
                                              <p:pRg st="0" end="0"/>
                                            </p:txEl>
                                          </p:spTgt>
                                        </p:tgtEl>
                                      </p:cBhvr>
                                    </p:animEffect>
                                  </p:childTnLst>
                                </p:cTn>
                              </p:par>
                            </p:childTnLst>
                          </p:cTn>
                        </p:par>
                        <p:par>
                          <p:cTn id="24" fill="hold">
                            <p:stCondLst>
                              <p:cond delay="1000"/>
                            </p:stCondLst>
                            <p:childTnLst>
                              <p:par>
                                <p:cTn id="25" presetID="10" presetClass="entr" presetSubtype="0" fill="hold" grpId="0" nodeType="afterEffect" nodePh="1">
                                  <p:stCondLst>
                                    <p:cond delay="0"/>
                                  </p:stCondLst>
                                  <p:endCondLst>
                                    <p:cond evt="begin" delay="0">
                                      <p:tn val="25"/>
                                    </p:cond>
                                  </p:end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fade">
                                      <p:cBhvr>
                                        <p:cTn id="30" dur="500"/>
                                        <p:tgtEl>
                                          <p:spTgt spid="11"/>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6"/>
                                        </p:tgtEl>
                                        <p:attrNameLst>
                                          <p:attrName>style.visibility</p:attrName>
                                        </p:attrNameLst>
                                      </p:cBhvr>
                                      <p:to>
                                        <p:strVal val="visible"/>
                                      </p:to>
                                    </p:set>
                                    <p:animEffect transition="in" filter="fade">
                                      <p:cBhvr>
                                        <p:cTn id="33" dur="500"/>
                                        <p:tgtEl>
                                          <p:spTgt spid="36"/>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9">
                                            <p:txEl>
                                              <p:pRg st="0" end="0"/>
                                            </p:txEl>
                                          </p:spTgt>
                                        </p:tgtEl>
                                        <p:attrNameLst>
                                          <p:attrName>style.visibility</p:attrName>
                                        </p:attrNameLst>
                                      </p:cBhvr>
                                      <p:to>
                                        <p:strVal val="visible"/>
                                      </p:to>
                                    </p:set>
                                    <p:animEffect transition="in" filter="fade">
                                      <p:cBhvr>
                                        <p:cTn id="36" dur="500"/>
                                        <p:tgtEl>
                                          <p:spTgt spid="39">
                                            <p:txEl>
                                              <p:pRg st="0" end="0"/>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5"/>
                                        </p:tgtEl>
                                        <p:attrNameLst>
                                          <p:attrName>style.visibility</p:attrName>
                                        </p:attrNameLst>
                                      </p:cBhvr>
                                      <p:to>
                                        <p:strVal val="visible"/>
                                      </p:to>
                                    </p:set>
                                    <p:animEffect transition="in" filter="fade">
                                      <p:cBhvr>
                                        <p:cTn id="39" dur="500"/>
                                        <p:tgtEl>
                                          <p:spTgt spid="35"/>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41">
                                            <p:txEl>
                                              <p:pRg st="0" end="0"/>
                                            </p:txEl>
                                          </p:spTgt>
                                        </p:tgtEl>
                                        <p:attrNameLst>
                                          <p:attrName>style.visibility</p:attrName>
                                        </p:attrNameLst>
                                      </p:cBhvr>
                                      <p:to>
                                        <p:strVal val="visible"/>
                                      </p:to>
                                    </p:set>
                                    <p:animEffect transition="in" filter="fade">
                                      <p:cBhvr>
                                        <p:cTn id="42" dur="500"/>
                                        <p:tgtEl>
                                          <p:spTgt spid="41">
                                            <p:txEl>
                                              <p:pRg st="0" end="0"/>
                                            </p:txEl>
                                          </p:spTgt>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2"/>
                                        </p:tgtEl>
                                        <p:attrNameLst>
                                          <p:attrName>style.visibility</p:attrName>
                                        </p:attrNameLst>
                                      </p:cBhvr>
                                      <p:to>
                                        <p:strVal val="visible"/>
                                      </p:to>
                                    </p:set>
                                    <p:animEffect transition="in" filter="fade">
                                      <p:cBhvr>
                                        <p:cTn id="45" dur="500"/>
                                        <p:tgtEl>
                                          <p:spTgt spid="12"/>
                                        </p:tgtEl>
                                      </p:cBhvr>
                                    </p:animEffect>
                                  </p:childTnLst>
                                </p:cTn>
                              </p:par>
                              <p:par>
                                <p:cTn id="46" presetID="10" presetClass="entr" presetSubtype="0" fill="hold" grpId="0" nodeType="withEffect" nodePh="1">
                                  <p:stCondLst>
                                    <p:cond delay="0"/>
                                  </p:stCondLst>
                                  <p:endCondLst>
                                    <p:cond evt="begin" delay="0">
                                      <p:tn val="46"/>
                                    </p:cond>
                                  </p:endCondLst>
                                  <p:childTnLst>
                                    <p:set>
                                      <p:cBhvr>
                                        <p:cTn id="47" dur="1" fill="hold">
                                          <p:stCondLst>
                                            <p:cond delay="0"/>
                                          </p:stCondLst>
                                        </p:cTn>
                                        <p:tgtEl>
                                          <p:spTgt spid="13"/>
                                        </p:tgtEl>
                                        <p:attrNameLst>
                                          <p:attrName>style.visibility</p:attrName>
                                        </p:attrNameLst>
                                      </p:cBhvr>
                                      <p:to>
                                        <p:strVal val="visible"/>
                                      </p:to>
                                    </p:set>
                                    <p:animEffect transition="in" filter="fade">
                                      <p:cBhvr>
                                        <p:cTn id="48" dur="500"/>
                                        <p:tgtEl>
                                          <p:spTgt spid="13"/>
                                        </p:tgtEl>
                                      </p:cBhvr>
                                    </p:animEffect>
                                  </p:childTnLst>
                                </p:cTn>
                              </p:par>
                            </p:childTnLst>
                          </p:cTn>
                        </p:par>
                        <p:par>
                          <p:cTn id="49" fill="hold">
                            <p:stCondLst>
                              <p:cond delay="1500"/>
                            </p:stCondLst>
                            <p:childTnLst>
                              <p:par>
                                <p:cTn id="50" presetID="10" presetClass="entr" presetSubtype="0" fill="hold" grpId="0" nodeType="afterEffect" nodePh="1">
                                  <p:stCondLst>
                                    <p:cond delay="0"/>
                                  </p:stCondLst>
                                  <p:endCondLst>
                                    <p:cond evt="begin" delay="0">
                                      <p:tn val="50"/>
                                    </p:cond>
                                  </p:endCondLst>
                                  <p:childTnLst>
                                    <p:set>
                                      <p:cBhvr>
                                        <p:cTn id="51" dur="1" fill="hold">
                                          <p:stCondLst>
                                            <p:cond delay="0"/>
                                          </p:stCondLst>
                                        </p:cTn>
                                        <p:tgtEl>
                                          <p:spTgt spid="4"/>
                                        </p:tgtEl>
                                        <p:attrNameLst>
                                          <p:attrName>style.visibility</p:attrName>
                                        </p:attrNameLst>
                                      </p:cBhvr>
                                      <p:to>
                                        <p:strVal val="visible"/>
                                      </p:to>
                                    </p:set>
                                    <p:animEffect transition="in" filter="fade">
                                      <p:cBhvr>
                                        <p:cTn id="52" dur="500"/>
                                        <p:tgtEl>
                                          <p:spTgt spid="4"/>
                                        </p:tgtEl>
                                      </p:cBhvr>
                                    </p:animEffect>
                                  </p:childTnLst>
                                </p:cTn>
                              </p:par>
                              <p:par>
                                <p:cTn id="53" presetID="10" presetClass="entr" presetSubtype="0" fill="hold" grpId="0" nodeType="withEffect" nodePh="1">
                                  <p:stCondLst>
                                    <p:cond delay="0"/>
                                  </p:stCondLst>
                                  <p:endCondLst>
                                    <p:cond evt="begin" delay="0">
                                      <p:tn val="53"/>
                                    </p:cond>
                                  </p:endCondLst>
                                  <p:childTnLst>
                                    <p:set>
                                      <p:cBhvr>
                                        <p:cTn id="54" dur="1" fill="hold">
                                          <p:stCondLst>
                                            <p:cond delay="0"/>
                                          </p:stCondLst>
                                        </p:cTn>
                                        <p:tgtEl>
                                          <p:spTgt spid="14"/>
                                        </p:tgtEl>
                                        <p:attrNameLst>
                                          <p:attrName>style.visibility</p:attrName>
                                        </p:attrNameLst>
                                      </p:cBhvr>
                                      <p:to>
                                        <p:strVal val="visible"/>
                                      </p:to>
                                    </p:set>
                                    <p:animEffect transition="in" filter="fade">
                                      <p:cBhvr>
                                        <p:cTn id="55" dur="500"/>
                                        <p:tgtEl>
                                          <p:spTgt spid="14"/>
                                        </p:tgtEl>
                                      </p:cBhvr>
                                    </p:animEffect>
                                  </p:childTnLst>
                                </p:cTn>
                              </p:par>
                              <p:par>
                                <p:cTn id="56" presetID="10" presetClass="entr" presetSubtype="0" fill="hold" grpId="0" nodeType="withEffect" nodePh="1">
                                  <p:stCondLst>
                                    <p:cond delay="0"/>
                                  </p:stCondLst>
                                  <p:endCondLst>
                                    <p:cond evt="begin" delay="0">
                                      <p:tn val="56"/>
                                    </p:cond>
                                  </p:endCondLst>
                                  <p:childTnLst>
                                    <p:set>
                                      <p:cBhvr>
                                        <p:cTn id="57" dur="1" fill="hold">
                                          <p:stCondLst>
                                            <p:cond delay="0"/>
                                          </p:stCondLst>
                                        </p:cTn>
                                        <p:tgtEl>
                                          <p:spTgt spid="15"/>
                                        </p:tgtEl>
                                        <p:attrNameLst>
                                          <p:attrName>style.visibility</p:attrName>
                                        </p:attrNameLst>
                                      </p:cBhvr>
                                      <p:to>
                                        <p:strVal val="visible"/>
                                      </p:to>
                                    </p:set>
                                    <p:animEffect transition="in" filter="fade">
                                      <p:cBhvr>
                                        <p:cTn id="58" dur="500"/>
                                        <p:tgtEl>
                                          <p:spTgt spid="15"/>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6"/>
                                        </p:tgtEl>
                                        <p:attrNameLst>
                                          <p:attrName>style.visibility</p:attrName>
                                        </p:attrNameLst>
                                      </p:cBhvr>
                                      <p:to>
                                        <p:strVal val="visible"/>
                                      </p:to>
                                    </p:set>
                                    <p:animEffect transition="in" filter="fade">
                                      <p:cBhvr>
                                        <p:cTn id="61" dur="500"/>
                                        <p:tgtEl>
                                          <p:spTgt spid="16"/>
                                        </p:tgtEl>
                                      </p:cBhvr>
                                    </p:animEffect>
                                  </p:childTnLst>
                                </p:cTn>
                              </p:par>
                              <p:par>
                                <p:cTn id="62" presetID="10" presetClass="entr" presetSubtype="0" fill="hold" nodeType="withEffect">
                                  <p:stCondLst>
                                    <p:cond delay="0"/>
                                  </p:stCondLst>
                                  <p:childTnLst>
                                    <p:set>
                                      <p:cBhvr>
                                        <p:cTn id="63" dur="1" fill="hold">
                                          <p:stCondLst>
                                            <p:cond delay="0"/>
                                          </p:stCondLst>
                                        </p:cTn>
                                        <p:tgtEl>
                                          <p:spTgt spid="21"/>
                                        </p:tgtEl>
                                        <p:attrNameLst>
                                          <p:attrName>style.visibility</p:attrName>
                                        </p:attrNameLst>
                                      </p:cBhvr>
                                      <p:to>
                                        <p:strVal val="visible"/>
                                      </p:to>
                                    </p:set>
                                    <p:animEffect transition="in" filter="fade">
                                      <p:cBhvr>
                                        <p:cTn id="64" dur="500"/>
                                        <p:tgtEl>
                                          <p:spTgt spid="21"/>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42">
                                            <p:txEl>
                                              <p:pRg st="0" end="0"/>
                                            </p:txEl>
                                          </p:spTgt>
                                        </p:tgtEl>
                                        <p:attrNameLst>
                                          <p:attrName>style.visibility</p:attrName>
                                        </p:attrNameLst>
                                      </p:cBhvr>
                                      <p:to>
                                        <p:strVal val="visible"/>
                                      </p:to>
                                    </p:set>
                                    <p:animEffect transition="in" filter="fade">
                                      <p:cBhvr>
                                        <p:cTn id="67" dur="500"/>
                                        <p:tgtEl>
                                          <p:spTgt spid="42">
                                            <p:txEl>
                                              <p:pRg st="0" end="0"/>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17"/>
                                        </p:tgtEl>
                                        <p:attrNameLst>
                                          <p:attrName>style.visibility</p:attrName>
                                        </p:attrNameLst>
                                      </p:cBhvr>
                                      <p:to>
                                        <p:strVal val="visible"/>
                                      </p:to>
                                    </p:set>
                                    <p:animEffect transition="in" filter="fade">
                                      <p:cBhvr>
                                        <p:cTn id="70" dur="500"/>
                                        <p:tgtEl>
                                          <p:spTgt spid="17"/>
                                        </p:tgtEl>
                                      </p:cBhvr>
                                    </p:animEffect>
                                  </p:childTnLst>
                                </p:cTn>
                              </p:par>
                              <p:par>
                                <p:cTn id="71" presetID="10" presetClass="entr" presetSubtype="0" fill="hold" nodeType="withEffect">
                                  <p:stCondLst>
                                    <p:cond delay="0"/>
                                  </p:stCondLst>
                                  <p:childTnLst>
                                    <p:set>
                                      <p:cBhvr>
                                        <p:cTn id="72" dur="1" fill="hold">
                                          <p:stCondLst>
                                            <p:cond delay="0"/>
                                          </p:stCondLst>
                                        </p:cTn>
                                        <p:tgtEl>
                                          <p:spTgt spid="32"/>
                                        </p:tgtEl>
                                        <p:attrNameLst>
                                          <p:attrName>style.visibility</p:attrName>
                                        </p:attrNameLst>
                                      </p:cBhvr>
                                      <p:to>
                                        <p:strVal val="visible"/>
                                      </p:to>
                                    </p:set>
                                    <p:animEffect transition="in" filter="fade">
                                      <p:cBhvr>
                                        <p:cTn id="73" dur="500"/>
                                        <p:tgtEl>
                                          <p:spTgt spid="32"/>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40">
                                            <p:txEl>
                                              <p:pRg st="0" end="0"/>
                                            </p:txEl>
                                          </p:spTgt>
                                        </p:tgtEl>
                                        <p:attrNameLst>
                                          <p:attrName>style.visibility</p:attrName>
                                        </p:attrNameLst>
                                      </p:cBhvr>
                                      <p:to>
                                        <p:strVal val="visible"/>
                                      </p:to>
                                    </p:set>
                                    <p:animEffect transition="in" filter="fade">
                                      <p:cBhvr>
                                        <p:cTn id="76" dur="500"/>
                                        <p:tgtEl>
                                          <p:spTgt spid="40">
                                            <p:txEl>
                                              <p:pRg st="0" end="0"/>
                                            </p:txEl>
                                          </p:spTgt>
                                        </p:tgtEl>
                                      </p:cBhvr>
                                    </p:animEffect>
                                  </p:childTnLst>
                                </p:cTn>
                              </p:par>
                            </p:childTnLst>
                          </p:cTn>
                        </p:par>
                        <p:par>
                          <p:cTn id="77" fill="hold">
                            <p:stCondLst>
                              <p:cond delay="2000"/>
                            </p:stCondLst>
                            <p:childTnLst>
                              <p:par>
                                <p:cTn id="78" presetID="10" presetClass="entr" presetSubtype="0" fill="hold" grpId="0" nodeType="afterEffect" nodePh="1">
                                  <p:stCondLst>
                                    <p:cond delay="0"/>
                                  </p:stCondLst>
                                  <p:endCondLst>
                                    <p:cond evt="begin" delay="0">
                                      <p:tn val="78"/>
                                    </p:cond>
                                  </p:endCondLst>
                                  <p:childTnLst>
                                    <p:set>
                                      <p:cBhvr>
                                        <p:cTn id="79" dur="1" fill="hold">
                                          <p:stCondLst>
                                            <p:cond delay="0"/>
                                          </p:stCondLst>
                                        </p:cTn>
                                        <p:tgtEl>
                                          <p:spTgt spid="18"/>
                                        </p:tgtEl>
                                        <p:attrNameLst>
                                          <p:attrName>style.visibility</p:attrName>
                                        </p:attrNameLst>
                                      </p:cBhvr>
                                      <p:to>
                                        <p:strVal val="visible"/>
                                      </p:to>
                                    </p:set>
                                    <p:animEffect transition="in" filter="fade">
                                      <p:cBhvr>
                                        <p:cTn id="80" dur="500"/>
                                        <p:tgtEl>
                                          <p:spTgt spid="18"/>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19"/>
                                        </p:tgtEl>
                                        <p:attrNameLst>
                                          <p:attrName>style.visibility</p:attrName>
                                        </p:attrNameLst>
                                      </p:cBhvr>
                                      <p:to>
                                        <p:strVal val="visible"/>
                                      </p:to>
                                    </p:set>
                                    <p:animEffect transition="in" filter="fade">
                                      <p:cBhvr>
                                        <p:cTn id="83" dur="500"/>
                                        <p:tgtEl>
                                          <p:spTgt spid="19"/>
                                        </p:tgtEl>
                                      </p:cBhvr>
                                    </p:animEffect>
                                  </p:childTnLst>
                                </p:cTn>
                              </p:par>
                              <p:par>
                                <p:cTn id="84" presetID="10" presetClass="entr" presetSubtype="0" fill="hold" grpId="0" nodeType="withEffect" nodePh="1">
                                  <p:stCondLst>
                                    <p:cond delay="0"/>
                                  </p:stCondLst>
                                  <p:endCondLst>
                                    <p:cond evt="begin" delay="0">
                                      <p:tn val="84"/>
                                    </p:cond>
                                  </p:endCondLst>
                                  <p:childTnLst>
                                    <p:set>
                                      <p:cBhvr>
                                        <p:cTn id="85" dur="1" fill="hold">
                                          <p:stCondLst>
                                            <p:cond delay="0"/>
                                          </p:stCondLst>
                                        </p:cTn>
                                        <p:tgtEl>
                                          <p:spTgt spid="20"/>
                                        </p:tgtEl>
                                        <p:attrNameLst>
                                          <p:attrName>style.visibility</p:attrName>
                                        </p:attrNameLst>
                                      </p:cBhvr>
                                      <p:to>
                                        <p:strVal val="visible"/>
                                      </p:to>
                                    </p:set>
                                    <p:animEffect transition="in" filter="fade">
                                      <p:cBhvr>
                                        <p:cTn id="86" dur="500"/>
                                        <p:tgtEl>
                                          <p:spTgt spid="20"/>
                                        </p:tgtEl>
                                      </p:cBhvr>
                                    </p:animEffect>
                                  </p:childTnLst>
                                </p:cTn>
                              </p:par>
                              <p:par>
                                <p:cTn id="87" presetID="10" presetClass="entr" presetSubtype="0" fill="hold" nodeType="withEffect">
                                  <p:stCondLst>
                                    <p:cond delay="0"/>
                                  </p:stCondLst>
                                  <p:childTnLst>
                                    <p:set>
                                      <p:cBhvr>
                                        <p:cTn id="88" dur="1" fill="hold">
                                          <p:stCondLst>
                                            <p:cond delay="0"/>
                                          </p:stCondLst>
                                        </p:cTn>
                                        <p:tgtEl>
                                          <p:spTgt spid="25"/>
                                        </p:tgtEl>
                                        <p:attrNameLst>
                                          <p:attrName>style.visibility</p:attrName>
                                        </p:attrNameLst>
                                      </p:cBhvr>
                                      <p:to>
                                        <p:strVal val="visible"/>
                                      </p:to>
                                    </p:set>
                                    <p:animEffect transition="in" filter="fade">
                                      <p:cBhvr>
                                        <p:cTn id="89" dur="500"/>
                                        <p:tgtEl>
                                          <p:spTgt spid="25"/>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37">
                                            <p:txEl>
                                              <p:pRg st="0" end="0"/>
                                            </p:txEl>
                                          </p:spTgt>
                                        </p:tgtEl>
                                        <p:attrNameLst>
                                          <p:attrName>style.visibility</p:attrName>
                                        </p:attrNameLst>
                                      </p:cBhvr>
                                      <p:to>
                                        <p:strVal val="visible"/>
                                      </p:to>
                                    </p:set>
                                    <p:animEffect transition="in" filter="fade">
                                      <p:cBhvr>
                                        <p:cTn id="92" dur="500"/>
                                        <p:tgtEl>
                                          <p:spTgt spid="37">
                                            <p:txEl>
                                              <p:pRg st="0" end="0"/>
                                            </p:txEl>
                                          </p:spTgt>
                                        </p:tgtEl>
                                      </p:cBhvr>
                                    </p:animEffect>
                                  </p:childTnLst>
                                </p:cTn>
                              </p:par>
                            </p:childTnLst>
                          </p:cTn>
                        </p:par>
                        <p:par>
                          <p:cTn id="93" fill="hold">
                            <p:stCondLst>
                              <p:cond delay="2500"/>
                            </p:stCondLst>
                            <p:childTnLst>
                              <p:par>
                                <p:cTn id="94" presetID="22" presetClass="entr" presetSubtype="2" fill="hold" grpId="0" nodeType="afterEffect">
                                  <p:stCondLst>
                                    <p:cond delay="0"/>
                                  </p:stCondLst>
                                  <p:childTnLst>
                                    <p:set>
                                      <p:cBhvr>
                                        <p:cTn id="95" dur="1" fill="hold">
                                          <p:stCondLst>
                                            <p:cond delay="0"/>
                                          </p:stCondLst>
                                        </p:cTn>
                                        <p:tgtEl>
                                          <p:spTgt spid="43">
                                            <p:txEl>
                                              <p:pRg st="0" end="0"/>
                                            </p:txEl>
                                          </p:spTgt>
                                        </p:tgtEl>
                                        <p:attrNameLst>
                                          <p:attrName>style.visibility</p:attrName>
                                        </p:attrNameLst>
                                      </p:cBhvr>
                                      <p:to>
                                        <p:strVal val="visible"/>
                                      </p:to>
                                    </p:set>
                                    <p:animEffect transition="in" filter="wipe(right)">
                                      <p:cBhvr>
                                        <p:cTn id="96" dur="500"/>
                                        <p:tgtEl>
                                          <p:spTgt spid="43">
                                            <p:txEl>
                                              <p:pRg st="0" end="0"/>
                                            </p:txEl>
                                          </p:spTgt>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45">
                                            <p:txEl>
                                              <p:pRg st="0" end="0"/>
                                            </p:txEl>
                                          </p:spTgt>
                                        </p:tgtEl>
                                        <p:attrNameLst>
                                          <p:attrName>style.visibility</p:attrName>
                                        </p:attrNameLst>
                                      </p:cBhvr>
                                      <p:to>
                                        <p:strVal val="visible"/>
                                      </p:to>
                                    </p:set>
                                    <p:animEffect transition="in" filter="fade">
                                      <p:cBhvr>
                                        <p:cTn id="99" dur="500"/>
                                        <p:tgtEl>
                                          <p:spTgt spid="4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build="p">
        <p:tmplLst>
          <p:tmpl lvl="1">
            <p:tnLst>
              <p:par>
                <p:cTn presetID="10"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Lst>
      </p:bldP>
      <p:bldP spid="4" grpId="0"/>
      <p:bldP spid="6" grpId="0" animBg="1"/>
      <p:bldP spid="9" grpId="0"/>
      <p:bldP spid="10" grpId="0"/>
      <p:bldP spid="11" grpId="0" animBg="1"/>
      <p:bldP spid="12" grpId="0" animBg="1"/>
      <p:bldP spid="13" grpId="0"/>
      <p:bldP spid="14" grpId="0"/>
      <p:bldP spid="15" grpId="0"/>
      <p:bldP spid="16" grpId="0" animBg="1"/>
      <p:bldP spid="17" grpId="0" animBg="1"/>
      <p:bldP spid="18" grpId="0"/>
      <p:bldP spid="19" grpId="0" animBg="1"/>
      <p:bldP spid="20" grpId="0"/>
      <p:bldP spid="24" grpId="0" animBg="1"/>
      <p:bldP spid="35" grpId="0" animBg="1"/>
      <p:bldP spid="36" grpId="0" animBg="1"/>
      <p:bldP spid="37" grpId="0" build="p">
        <p:tmplLst>
          <p:tmpl lvl="1">
            <p:tnLst>
              <p:par>
                <p:cT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build="p">
        <p:tmplLst>
          <p:tmpl lvl="1">
            <p:tnLst>
              <p:par>
                <p:cTn presetID="10" presetClass="entr" presetSubtype="0" fill="hold" nodeType="withEffect">
                  <p:stCondLst>
                    <p:cond delay="0"/>
                  </p:stCondLst>
                  <p:childTnLst>
                    <p:set>
                      <p:cBhvr>
                        <p:cTn dur="1" fill="hold">
                          <p:stCondLst>
                            <p:cond delay="0"/>
                          </p:stCondLst>
                        </p:cTn>
                        <p:tgtEl>
                          <p:spTgt spid="38"/>
                        </p:tgtEl>
                        <p:attrNameLst>
                          <p:attrName>style.visibility</p:attrName>
                        </p:attrNameLst>
                      </p:cBhvr>
                      <p:to>
                        <p:strVal val="visible"/>
                      </p:to>
                    </p:set>
                    <p:animEffect transition="in" filter="fade">
                      <p:cBhvr>
                        <p:cTn dur="500"/>
                        <p:tgtEl>
                          <p:spTgt spid="38"/>
                        </p:tgtEl>
                      </p:cBhvr>
                    </p:animEffect>
                  </p:childTnLst>
                </p:cTn>
              </p:par>
            </p:tnLst>
          </p:tmpl>
        </p:tmplLst>
      </p:bldP>
      <p:bldP spid="39" grpId="0" build="p">
        <p:tmplLst>
          <p:tmpl lvl="1">
            <p:tnLst>
              <p:par>
                <p:cTn presetID="10" presetClass="entr" presetSubtype="0" fill="hold" nodeType="withEffect">
                  <p:stCondLst>
                    <p:cond delay="0"/>
                  </p:stCondLst>
                  <p:childTnLst>
                    <p:set>
                      <p:cBhvr>
                        <p:cTn dur="1" fill="hold">
                          <p:stCondLst>
                            <p:cond delay="0"/>
                          </p:stCondLst>
                        </p:cTn>
                        <p:tgtEl>
                          <p:spTgt spid="39"/>
                        </p:tgtEl>
                        <p:attrNameLst>
                          <p:attrName>style.visibility</p:attrName>
                        </p:attrNameLst>
                      </p:cBhvr>
                      <p:to>
                        <p:strVal val="visible"/>
                      </p:to>
                    </p:set>
                    <p:animEffect transition="in" filter="fade">
                      <p:cBhvr>
                        <p:cTn dur="500"/>
                        <p:tgtEl>
                          <p:spTgt spid="39"/>
                        </p:tgtEl>
                      </p:cBhvr>
                    </p:animEffect>
                  </p:childTnLst>
                </p:cTn>
              </p:par>
            </p:tnLst>
          </p:tmpl>
        </p:tmplLst>
      </p:bldP>
      <p:bldP spid="40" grpId="0" build="p">
        <p:tmplLst>
          <p:tmpl lvl="1">
            <p:tnLst>
              <p:par>
                <p:cTn presetID="10" presetClass="entr" presetSubtype="0" fill="hold" nodeType="withEffect">
                  <p:stCondLst>
                    <p:cond delay="0"/>
                  </p:stCondLst>
                  <p:childTnLst>
                    <p:set>
                      <p:cBhvr>
                        <p:cTn dur="1" fill="hold">
                          <p:stCondLst>
                            <p:cond delay="0"/>
                          </p:stCondLst>
                        </p:cTn>
                        <p:tgtEl>
                          <p:spTgt spid="40"/>
                        </p:tgtEl>
                        <p:attrNameLst>
                          <p:attrName>style.visibility</p:attrName>
                        </p:attrNameLst>
                      </p:cBhvr>
                      <p:to>
                        <p:strVal val="visible"/>
                      </p:to>
                    </p:set>
                    <p:animEffect transition="in" filter="fade">
                      <p:cBhvr>
                        <p:cTn dur="500"/>
                        <p:tgtEl>
                          <p:spTgt spid="40"/>
                        </p:tgtEl>
                      </p:cBhvr>
                    </p:animEffect>
                  </p:childTnLst>
                </p:cTn>
              </p:par>
            </p:tnLst>
          </p:tmpl>
        </p:tmplLst>
      </p:bldP>
      <p:bldP spid="41" grpId="0" build="p">
        <p:tmplLst>
          <p:tmpl lvl="1">
            <p:tnLst>
              <p:par>
                <p:cTn presetID="10" presetClass="entr" presetSubtype="0" fill="hold" nodeType="withEffect">
                  <p:stCondLst>
                    <p:cond delay="0"/>
                  </p:stCondLst>
                  <p:childTnLst>
                    <p:set>
                      <p:cBhvr>
                        <p:cTn dur="1" fill="hold">
                          <p:stCondLst>
                            <p:cond delay="0"/>
                          </p:stCondLst>
                        </p:cTn>
                        <p:tgtEl>
                          <p:spTgt spid="41"/>
                        </p:tgtEl>
                        <p:attrNameLst>
                          <p:attrName>style.visibility</p:attrName>
                        </p:attrNameLst>
                      </p:cBhvr>
                      <p:to>
                        <p:strVal val="visible"/>
                      </p:to>
                    </p:set>
                    <p:animEffect transition="in" filter="fade">
                      <p:cBhvr>
                        <p:cTn dur="500"/>
                        <p:tgtEl>
                          <p:spTgt spid="41"/>
                        </p:tgtEl>
                      </p:cBhvr>
                    </p:animEffect>
                  </p:childTnLst>
                </p:cTn>
              </p:par>
            </p:tnLst>
          </p:tmpl>
        </p:tmplLst>
      </p:bldP>
      <p:bldP spid="42" grpId="0" build="p">
        <p:tmplLst>
          <p:tmpl lvl="1">
            <p:tnLst>
              <p:par>
                <p:cTn presetID="10" presetClass="entr" presetSubtype="0" fill="hold" nodeType="withEffect">
                  <p:stCondLst>
                    <p:cond delay="0"/>
                  </p:stCondLst>
                  <p:childTnLst>
                    <p:set>
                      <p:cBhvr>
                        <p:cTn dur="1" fill="hold">
                          <p:stCondLst>
                            <p:cond delay="0"/>
                          </p:stCondLst>
                        </p:cTn>
                        <p:tgtEl>
                          <p:spTgt spid="42"/>
                        </p:tgtEl>
                        <p:attrNameLst>
                          <p:attrName>style.visibility</p:attrName>
                        </p:attrNameLst>
                      </p:cBhvr>
                      <p:to>
                        <p:strVal val="visible"/>
                      </p:to>
                    </p:set>
                    <p:animEffect transition="in" filter="fade">
                      <p:cBhvr>
                        <p:cTn dur="500"/>
                        <p:tgtEl>
                          <p:spTgt spid="42"/>
                        </p:tgtEl>
                      </p:cBhvr>
                    </p:animEffect>
                  </p:childTnLst>
                </p:cTn>
              </p:par>
            </p:tnLst>
          </p:tmpl>
        </p:tmplLst>
      </p:bldP>
      <p:bldP spid="43" grpId="0" build="p">
        <p:tmplLst>
          <p:tmpl lvl="1">
            <p:tnLst>
              <p:par>
                <p:cTn presetID="22" presetClass="entr" presetSubtype="2" fill="hold" nodeType="afterEffect">
                  <p:stCondLst>
                    <p:cond delay="0"/>
                  </p:stCondLst>
                  <p:childTnLst>
                    <p:set>
                      <p:cBhvr>
                        <p:cTn dur="1" fill="hold">
                          <p:stCondLst>
                            <p:cond delay="0"/>
                          </p:stCondLst>
                        </p:cTn>
                        <p:tgtEl>
                          <p:spTgt spid="43"/>
                        </p:tgtEl>
                        <p:attrNameLst>
                          <p:attrName>style.visibility</p:attrName>
                        </p:attrNameLst>
                      </p:cBhvr>
                      <p:to>
                        <p:strVal val="visible"/>
                      </p:to>
                    </p:set>
                    <p:animEffect transition="in" filter="wipe(right)">
                      <p:cBhvr>
                        <p:cTn dur="500"/>
                        <p:tgtEl>
                          <p:spTgt spid="43"/>
                        </p:tgtEl>
                      </p:cBhvr>
                    </p:animEffect>
                  </p:childTnLst>
                </p:cTn>
              </p:par>
            </p:tnLst>
          </p:tmpl>
        </p:tmplLst>
      </p:bldP>
      <p:bldP spid="45" grpId="0" build="p">
        <p:tmplLst>
          <p:tmpl lvl="1">
            <p:tnLst>
              <p:par>
                <p:cTn presetID="10" presetClass="entr" presetSubtype="0" fill="hold" nodeType="withEffect">
                  <p:stCondLst>
                    <p:cond delay="0"/>
                  </p:stCondLst>
                  <p:childTnLst>
                    <p:set>
                      <p:cBhvr>
                        <p:cTn dur="1" fill="hold">
                          <p:stCondLst>
                            <p:cond delay="0"/>
                          </p:stCondLst>
                        </p:cTn>
                        <p:tgtEl>
                          <p:spTgt spid="45"/>
                        </p:tgtEl>
                        <p:attrNameLst>
                          <p:attrName>style.visibility</p:attrName>
                        </p:attrNameLst>
                      </p:cBhvr>
                      <p:to>
                        <p:strVal val="visible"/>
                      </p:to>
                    </p:set>
                    <p:animEffect transition="in" filter="fade">
                      <p:cBhvr>
                        <p:cTn dur="500"/>
                        <p:tgtEl>
                          <p:spTgt spid="45"/>
                        </p:tgtEl>
                      </p:cBhvr>
                    </p:animEffect>
                  </p:childTnLst>
                </p:cTn>
              </p:par>
            </p:tnLst>
          </p:tmpl>
        </p:tmplLst>
      </p:bldP>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over Slides 2">
    <p:bg>
      <p:bgPr>
        <a:solidFill>
          <a:schemeClr val="bg1">
            <a:lumMod val="50000"/>
          </a:schemeClr>
        </a:solidFill>
        <a:effectLst/>
      </p:bgPr>
    </p:bg>
    <p:spTree>
      <p:nvGrpSpPr>
        <p:cNvPr id="1" name=""/>
        <p:cNvGrpSpPr/>
        <p:nvPr/>
      </p:nvGrpSpPr>
      <p:grpSpPr>
        <a:xfrm>
          <a:off x="0" y="0"/>
          <a:ext cx="0" cy="0"/>
          <a:chOff x="0" y="0"/>
          <a:chExt cx="0" cy="0"/>
        </a:xfrm>
      </p:grpSpPr>
      <p:sp>
        <p:nvSpPr>
          <p:cNvPr id="3" name="Picture Placeholder 4"/>
          <p:cNvSpPr>
            <a:spLocks noGrp="1"/>
          </p:cNvSpPr>
          <p:nvPr>
            <p:ph type="pic" sz="quarter" idx="10" hasCustomPrompt="1"/>
          </p:nvPr>
        </p:nvSpPr>
        <p:spPr>
          <a:xfrm>
            <a:off x="-2" y="838"/>
            <a:ext cx="9144000" cy="5151664"/>
          </a:xfrm>
          <a:prstGeom prst="rect">
            <a:avLst/>
          </a:prstGeom>
        </p:spPr>
        <p:txBody>
          <a:bodyPr/>
          <a:lstStyle>
            <a:lvl1pPr marL="0" indent="0" algn="r">
              <a:buNone/>
              <a:defRPr sz="1200" baseline="0"/>
            </a:lvl1pPr>
          </a:lstStyle>
          <a:p>
            <a:r>
              <a:rPr lang="en-US" dirty="0" smtClean="0"/>
              <a:t>Insert Image In Here</a:t>
            </a:r>
            <a:endParaRPr lang="en-US" dirty="0"/>
          </a:p>
        </p:txBody>
      </p:sp>
      <p:sp>
        <p:nvSpPr>
          <p:cNvPr id="4" name="Text Placeholder 6"/>
          <p:cNvSpPr>
            <a:spLocks noGrp="1"/>
          </p:cNvSpPr>
          <p:nvPr>
            <p:ph type="body" sz="quarter" idx="12" hasCustomPrompt="1"/>
          </p:nvPr>
        </p:nvSpPr>
        <p:spPr>
          <a:xfrm flipV="1">
            <a:off x="-100" y="-5"/>
            <a:ext cx="5257898" cy="2835997"/>
          </a:xfrm>
          <a:custGeom>
            <a:avLst/>
            <a:gdLst>
              <a:gd name="connsiteX0" fmla="*/ 0 w 5257800"/>
              <a:gd name="connsiteY0" fmla="*/ 3420941 h 3420941"/>
              <a:gd name="connsiteX1" fmla="*/ 0 w 5257800"/>
              <a:gd name="connsiteY1" fmla="*/ 0 h 3420941"/>
              <a:gd name="connsiteX2" fmla="*/ 5257800 w 5257800"/>
              <a:gd name="connsiteY2" fmla="*/ 3420941 h 3420941"/>
              <a:gd name="connsiteX3" fmla="*/ 0 w 5257800"/>
              <a:gd name="connsiteY3" fmla="*/ 3420941 h 3420941"/>
              <a:gd name="connsiteX0" fmla="*/ 0 w 5257800"/>
              <a:gd name="connsiteY0" fmla="*/ 2268900 h 2268900"/>
              <a:gd name="connsiteX1" fmla="*/ 10332 w 5257800"/>
              <a:gd name="connsiteY1" fmla="*/ 0 h 2268900"/>
              <a:gd name="connsiteX2" fmla="*/ 5257800 w 5257800"/>
              <a:gd name="connsiteY2" fmla="*/ 2268900 h 2268900"/>
              <a:gd name="connsiteX3" fmla="*/ 0 w 5257800"/>
              <a:gd name="connsiteY3" fmla="*/ 2268900 h 2268900"/>
              <a:gd name="connsiteX0" fmla="*/ 0 w 5257800"/>
              <a:gd name="connsiteY0" fmla="*/ 2847687 h 2847687"/>
              <a:gd name="connsiteX1" fmla="*/ 10332 w 5257800"/>
              <a:gd name="connsiteY1" fmla="*/ 578787 h 2847687"/>
              <a:gd name="connsiteX2" fmla="*/ 888571 w 5257800"/>
              <a:gd name="connsiteY2" fmla="*/ 11493 h 2847687"/>
              <a:gd name="connsiteX3" fmla="*/ 5257800 w 5257800"/>
              <a:gd name="connsiteY3" fmla="*/ 2847687 h 2847687"/>
              <a:gd name="connsiteX4" fmla="*/ 0 w 5257800"/>
              <a:gd name="connsiteY4" fmla="*/ 2847687 h 2847687"/>
              <a:gd name="connsiteX0" fmla="*/ 0 w 5257800"/>
              <a:gd name="connsiteY0" fmla="*/ 2836194 h 2836194"/>
              <a:gd name="connsiteX1" fmla="*/ 10332 w 5257800"/>
              <a:gd name="connsiteY1" fmla="*/ 567294 h 2836194"/>
              <a:gd name="connsiteX2" fmla="*/ 888571 w 5257800"/>
              <a:gd name="connsiteY2" fmla="*/ 0 h 2836194"/>
              <a:gd name="connsiteX3" fmla="*/ 5257800 w 5257800"/>
              <a:gd name="connsiteY3" fmla="*/ 2836194 h 2836194"/>
              <a:gd name="connsiteX4" fmla="*/ 0 w 5257800"/>
              <a:gd name="connsiteY4" fmla="*/ 2836194 h 2836194"/>
              <a:gd name="connsiteX0" fmla="*/ 0 w 5257800"/>
              <a:gd name="connsiteY0" fmla="*/ 2836194 h 2836194"/>
              <a:gd name="connsiteX1" fmla="*/ 10332 w 5257800"/>
              <a:gd name="connsiteY1" fmla="*/ 567294 h 2836194"/>
              <a:gd name="connsiteX2" fmla="*/ 888571 w 5257800"/>
              <a:gd name="connsiteY2" fmla="*/ 0 h 2836194"/>
              <a:gd name="connsiteX3" fmla="*/ 5257800 w 5257800"/>
              <a:gd name="connsiteY3" fmla="*/ 2836194 h 2836194"/>
              <a:gd name="connsiteX4" fmla="*/ 0 w 5257800"/>
              <a:gd name="connsiteY4" fmla="*/ 2836194 h 2836194"/>
              <a:gd name="connsiteX0" fmla="*/ 0 w 5257800"/>
              <a:gd name="connsiteY0" fmla="*/ 2856858 h 2856858"/>
              <a:gd name="connsiteX1" fmla="*/ 10332 w 5257800"/>
              <a:gd name="connsiteY1" fmla="*/ 587958 h 2856858"/>
              <a:gd name="connsiteX2" fmla="*/ 862741 w 5257800"/>
              <a:gd name="connsiteY2" fmla="*/ 0 h 2856858"/>
              <a:gd name="connsiteX3" fmla="*/ 5257800 w 5257800"/>
              <a:gd name="connsiteY3" fmla="*/ 2856858 h 2856858"/>
              <a:gd name="connsiteX4" fmla="*/ 0 w 5257800"/>
              <a:gd name="connsiteY4" fmla="*/ 2856858 h 2856858"/>
              <a:gd name="connsiteX0" fmla="*/ 0 w 5257800"/>
              <a:gd name="connsiteY0" fmla="*/ 2856858 h 2856858"/>
              <a:gd name="connsiteX1" fmla="*/ 10332 w 5257800"/>
              <a:gd name="connsiteY1" fmla="*/ 587958 h 2856858"/>
              <a:gd name="connsiteX2" fmla="*/ 862741 w 5257800"/>
              <a:gd name="connsiteY2" fmla="*/ 0 h 2856858"/>
              <a:gd name="connsiteX3" fmla="*/ 5257800 w 5257800"/>
              <a:gd name="connsiteY3" fmla="*/ 2856858 h 2856858"/>
              <a:gd name="connsiteX4" fmla="*/ 0 w 5257800"/>
              <a:gd name="connsiteY4" fmla="*/ 2856858 h 2856858"/>
              <a:gd name="connsiteX0" fmla="*/ 0 w 5257800"/>
              <a:gd name="connsiteY0" fmla="*/ 2856858 h 2856858"/>
              <a:gd name="connsiteX1" fmla="*/ 10332 w 5257800"/>
              <a:gd name="connsiteY1" fmla="*/ 587958 h 2856858"/>
              <a:gd name="connsiteX2" fmla="*/ 862741 w 5257800"/>
              <a:gd name="connsiteY2" fmla="*/ 0 h 2856858"/>
              <a:gd name="connsiteX3" fmla="*/ 5257800 w 5257800"/>
              <a:gd name="connsiteY3" fmla="*/ 2856858 h 2856858"/>
              <a:gd name="connsiteX4" fmla="*/ 0 w 5257800"/>
              <a:gd name="connsiteY4" fmla="*/ 2856858 h 2856858"/>
              <a:gd name="connsiteX0" fmla="*/ 0 w 5257800"/>
              <a:gd name="connsiteY0" fmla="*/ 2835997 h 2835997"/>
              <a:gd name="connsiteX1" fmla="*/ 10332 w 5257800"/>
              <a:gd name="connsiteY1" fmla="*/ 567097 h 2835997"/>
              <a:gd name="connsiteX2" fmla="*/ 880125 w 5257800"/>
              <a:gd name="connsiteY2" fmla="*/ 0 h 2835997"/>
              <a:gd name="connsiteX3" fmla="*/ 5257800 w 5257800"/>
              <a:gd name="connsiteY3" fmla="*/ 2835997 h 2835997"/>
              <a:gd name="connsiteX4" fmla="*/ 0 w 5257800"/>
              <a:gd name="connsiteY4" fmla="*/ 2835997 h 2835997"/>
              <a:gd name="connsiteX0" fmla="*/ 0 w 5257800"/>
              <a:gd name="connsiteY0" fmla="*/ 2835997 h 2835997"/>
              <a:gd name="connsiteX1" fmla="*/ 10332 w 5257800"/>
              <a:gd name="connsiteY1" fmla="*/ 567097 h 2835997"/>
              <a:gd name="connsiteX2" fmla="*/ 880125 w 5257800"/>
              <a:gd name="connsiteY2" fmla="*/ 0 h 2835997"/>
              <a:gd name="connsiteX3" fmla="*/ 5257800 w 5257800"/>
              <a:gd name="connsiteY3" fmla="*/ 2835997 h 2835997"/>
              <a:gd name="connsiteX4" fmla="*/ 0 w 5257800"/>
              <a:gd name="connsiteY4" fmla="*/ 2835997 h 2835997"/>
              <a:gd name="connsiteX0" fmla="*/ 98 w 5257898"/>
              <a:gd name="connsiteY0" fmla="*/ 2835997 h 2835997"/>
              <a:gd name="connsiteX1" fmla="*/ 0 w 5257898"/>
              <a:gd name="connsiteY1" fmla="*/ 567097 h 2835997"/>
              <a:gd name="connsiteX2" fmla="*/ 880223 w 5257898"/>
              <a:gd name="connsiteY2" fmla="*/ 0 h 2835997"/>
              <a:gd name="connsiteX3" fmla="*/ 5257898 w 5257898"/>
              <a:gd name="connsiteY3" fmla="*/ 2835997 h 2835997"/>
              <a:gd name="connsiteX4" fmla="*/ 98 w 5257898"/>
              <a:gd name="connsiteY4" fmla="*/ 2835997 h 2835997"/>
              <a:gd name="connsiteX0" fmla="*/ 98 w 5257898"/>
              <a:gd name="connsiteY0" fmla="*/ 2835997 h 2835997"/>
              <a:gd name="connsiteX1" fmla="*/ 0 w 5257898"/>
              <a:gd name="connsiteY1" fmla="*/ 567097 h 2835997"/>
              <a:gd name="connsiteX2" fmla="*/ 880223 w 5257898"/>
              <a:gd name="connsiteY2" fmla="*/ 0 h 2835997"/>
              <a:gd name="connsiteX3" fmla="*/ 5257898 w 5257898"/>
              <a:gd name="connsiteY3" fmla="*/ 2835997 h 2835997"/>
              <a:gd name="connsiteX4" fmla="*/ 98 w 5257898"/>
              <a:gd name="connsiteY4" fmla="*/ 2835997 h 2835997"/>
              <a:gd name="connsiteX0" fmla="*/ 98 w 5257898"/>
              <a:gd name="connsiteY0" fmla="*/ 2835997 h 2835997"/>
              <a:gd name="connsiteX1" fmla="*/ 0 w 5257898"/>
              <a:gd name="connsiteY1" fmla="*/ 567097 h 2835997"/>
              <a:gd name="connsiteX2" fmla="*/ 880223 w 5257898"/>
              <a:gd name="connsiteY2" fmla="*/ 0 h 2835997"/>
              <a:gd name="connsiteX3" fmla="*/ 5257898 w 5257898"/>
              <a:gd name="connsiteY3" fmla="*/ 2835997 h 2835997"/>
              <a:gd name="connsiteX4" fmla="*/ 98 w 5257898"/>
              <a:gd name="connsiteY4" fmla="*/ 2835997 h 2835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57898" h="2835997">
                <a:moveTo>
                  <a:pt x="98" y="2835997"/>
                </a:moveTo>
                <a:cubicBezTo>
                  <a:pt x="65" y="2079697"/>
                  <a:pt x="33" y="1323397"/>
                  <a:pt x="0" y="567097"/>
                </a:cubicBezTo>
                <a:cubicBezTo>
                  <a:pt x="704727" y="114377"/>
                  <a:pt x="151357" y="472944"/>
                  <a:pt x="880223" y="0"/>
                </a:cubicBezTo>
                <a:lnTo>
                  <a:pt x="5257898" y="2835997"/>
                </a:lnTo>
                <a:lnTo>
                  <a:pt x="98" y="2835997"/>
                </a:lnTo>
                <a:close/>
              </a:path>
            </a:pathLst>
          </a:custGeom>
          <a:solidFill>
            <a:schemeClr val="tx1">
              <a:lumMod val="85000"/>
              <a:lumOff val="15000"/>
              <a:alpha val="66000"/>
            </a:schemeClr>
          </a:solidFill>
        </p:spPr>
        <p:txBody>
          <a:bodyPr/>
          <a:lstStyle>
            <a:lvl1pPr marL="0" indent="0">
              <a:buNone/>
              <a:defRPr sz="100" baseline="0">
                <a:solidFill>
                  <a:schemeClr val="accent2"/>
                </a:solidFill>
              </a:defRPr>
            </a:lvl1pPr>
          </a:lstStyle>
          <a:p>
            <a:pPr lvl="0"/>
            <a:r>
              <a:rPr lang="en-US" dirty="0" smtClean="0"/>
              <a:t>.</a:t>
            </a:r>
            <a:endParaRPr lang="en-US" dirty="0"/>
          </a:p>
        </p:txBody>
      </p:sp>
      <p:sp>
        <p:nvSpPr>
          <p:cNvPr id="5" name="Text Placeholder 13"/>
          <p:cNvSpPr>
            <a:spLocks noGrp="1"/>
          </p:cNvSpPr>
          <p:nvPr>
            <p:ph type="body" sz="quarter" idx="17" hasCustomPrompt="1"/>
          </p:nvPr>
        </p:nvSpPr>
        <p:spPr>
          <a:xfrm>
            <a:off x="152400" y="502775"/>
            <a:ext cx="3200400" cy="533400"/>
          </a:xfrm>
          <a:prstGeom prst="rect">
            <a:avLst/>
          </a:prstGeom>
        </p:spPr>
        <p:txBody>
          <a:bodyPr anchor="b"/>
          <a:lstStyle>
            <a:lvl1pPr marL="0" indent="0" algn="l">
              <a:lnSpc>
                <a:spcPct val="50000"/>
              </a:lnSpc>
              <a:buNone/>
              <a:defRPr b="1">
                <a:solidFill>
                  <a:schemeClr val="bg1">
                    <a:lumMod val="95000"/>
                  </a:schemeClr>
                </a:solidFill>
                <a:latin typeface="Exo" pitchFamily="50" charset="0"/>
              </a:defRPr>
            </a:lvl1pPr>
          </a:lstStyle>
          <a:p>
            <a:pPr lvl="0"/>
            <a:r>
              <a:rPr lang="en-US" dirty="0" smtClean="0"/>
              <a:t>Title</a:t>
            </a:r>
            <a:endParaRPr lang="en-US" dirty="0"/>
          </a:p>
        </p:txBody>
      </p:sp>
      <p:sp>
        <p:nvSpPr>
          <p:cNvPr id="6" name="Text Placeholder 10"/>
          <p:cNvSpPr>
            <a:spLocks noGrp="1"/>
          </p:cNvSpPr>
          <p:nvPr>
            <p:ph type="body" sz="quarter" idx="18" hasCustomPrompt="1"/>
          </p:nvPr>
        </p:nvSpPr>
        <p:spPr>
          <a:xfrm>
            <a:off x="142461" y="901977"/>
            <a:ext cx="3200400" cy="457200"/>
          </a:xfrm>
          <a:prstGeom prst="rect">
            <a:avLst/>
          </a:prstGeom>
        </p:spPr>
        <p:txBody>
          <a:bodyPr>
            <a:normAutofit/>
          </a:bodyPr>
          <a:lstStyle>
            <a:lvl1pPr marL="0" indent="0" algn="l">
              <a:lnSpc>
                <a:spcPct val="100000"/>
              </a:lnSpc>
              <a:spcBef>
                <a:spcPts val="600"/>
              </a:spcBef>
              <a:buNone/>
              <a:defRPr sz="1600" baseline="0">
                <a:solidFill>
                  <a:schemeClr val="bg1">
                    <a:lumMod val="95000"/>
                  </a:schemeClr>
                </a:solidFill>
                <a:latin typeface="+mn-lt"/>
              </a:defRPr>
            </a:lvl1pPr>
          </a:lstStyle>
          <a:p>
            <a:pPr lvl="0"/>
            <a:r>
              <a:rPr lang="en-US" dirty="0" smtClean="0"/>
              <a:t>Edit text</a:t>
            </a:r>
            <a:endParaRPr lang="en-US" dirty="0"/>
          </a:p>
        </p:txBody>
      </p:sp>
      <p:sp>
        <p:nvSpPr>
          <p:cNvPr id="7" name="Text Placeholder 10"/>
          <p:cNvSpPr>
            <a:spLocks noGrp="1"/>
          </p:cNvSpPr>
          <p:nvPr>
            <p:ph type="body" sz="quarter" idx="19" hasCustomPrompt="1"/>
          </p:nvPr>
        </p:nvSpPr>
        <p:spPr>
          <a:xfrm>
            <a:off x="152400" y="1130577"/>
            <a:ext cx="3200400" cy="679173"/>
          </a:xfrm>
          <a:prstGeom prst="rect">
            <a:avLst/>
          </a:prstGeom>
        </p:spPr>
        <p:txBody>
          <a:bodyPr>
            <a:normAutofit/>
          </a:bodyPr>
          <a:lstStyle>
            <a:lvl1pPr marL="0" indent="0" algn="l">
              <a:lnSpc>
                <a:spcPct val="100000"/>
              </a:lnSpc>
              <a:spcBef>
                <a:spcPts val="600"/>
              </a:spcBef>
              <a:buNone/>
              <a:defRPr sz="1000" baseline="0">
                <a:solidFill>
                  <a:schemeClr val="bg1">
                    <a:lumMod val="95000"/>
                  </a:schemeClr>
                </a:solidFill>
                <a:latin typeface="+mn-lt"/>
              </a:defRPr>
            </a:lvl1pPr>
          </a:lstStyle>
          <a:p>
            <a:pPr lvl="0"/>
            <a:r>
              <a:rPr lang="en-US" dirty="0" smtClean="0"/>
              <a:t>Edit text</a:t>
            </a:r>
            <a:endParaRPr lang="en-US" dirty="0"/>
          </a:p>
        </p:txBody>
      </p:sp>
      <p:sp>
        <p:nvSpPr>
          <p:cNvPr id="8" name="Text Placeholder 6"/>
          <p:cNvSpPr>
            <a:spLocks noGrp="1"/>
          </p:cNvSpPr>
          <p:nvPr>
            <p:ph type="body" sz="quarter" idx="13" hasCustomPrompt="1"/>
          </p:nvPr>
        </p:nvSpPr>
        <p:spPr>
          <a:xfrm rot="5400000" flipH="1">
            <a:off x="-131461" y="2398409"/>
            <a:ext cx="1144749" cy="881829"/>
          </a:xfrm>
          <a:prstGeom prst="triangle">
            <a:avLst/>
          </a:prstGeom>
          <a:solidFill>
            <a:schemeClr val="accent2">
              <a:alpha val="60000"/>
            </a:schemeClr>
          </a:solidFill>
        </p:spPr>
        <p:txBody>
          <a:bodyPr/>
          <a:lstStyle>
            <a:lvl1pPr marL="0" indent="0">
              <a:buNone/>
              <a:defRPr sz="100" baseline="0"/>
            </a:lvl1pPr>
          </a:lstStyle>
          <a:p>
            <a:pPr lvl="0"/>
            <a:r>
              <a:rPr lang="en-US" dirty="0" smtClean="0"/>
              <a:t>.</a:t>
            </a:r>
            <a:endParaRPr lang="en-US" dirty="0"/>
          </a:p>
        </p:txBody>
      </p:sp>
      <p:sp>
        <p:nvSpPr>
          <p:cNvPr id="9" name="Text Placeholder 10"/>
          <p:cNvSpPr>
            <a:spLocks noGrp="1"/>
          </p:cNvSpPr>
          <p:nvPr>
            <p:ph type="body" sz="quarter" idx="20" hasCustomPrompt="1"/>
          </p:nvPr>
        </p:nvSpPr>
        <p:spPr>
          <a:xfrm>
            <a:off x="3313" y="4787944"/>
            <a:ext cx="4572000" cy="91440"/>
          </a:xfrm>
          <a:prstGeom prst="rect">
            <a:avLst/>
          </a:prstGeom>
          <a:solidFill>
            <a:schemeClr val="bg1">
              <a:lumMod val="95000"/>
              <a:alpha val="70000"/>
            </a:schemeClr>
          </a:solidFill>
        </p:spPr>
        <p:txBody>
          <a:bodyPr>
            <a:noAutofit/>
          </a:bodyPr>
          <a:lstStyle>
            <a:lvl1pPr marL="0" indent="0" algn="l">
              <a:lnSpc>
                <a:spcPct val="100000"/>
              </a:lnSpc>
              <a:spcBef>
                <a:spcPts val="600"/>
              </a:spcBef>
              <a:buNone/>
              <a:defRPr sz="100" baseline="0">
                <a:solidFill>
                  <a:schemeClr val="bg1">
                    <a:lumMod val="95000"/>
                  </a:schemeClr>
                </a:solidFill>
                <a:latin typeface="+mn-lt"/>
              </a:defRPr>
            </a:lvl1pPr>
          </a:lstStyle>
          <a:p>
            <a:pPr lvl="0"/>
            <a:r>
              <a:rPr lang="en-US" dirty="0" smtClean="0"/>
              <a:t>.</a:t>
            </a:r>
            <a:endParaRPr lang="en-US" dirty="0"/>
          </a:p>
        </p:txBody>
      </p:sp>
      <p:sp>
        <p:nvSpPr>
          <p:cNvPr id="11" name="Text Placeholder 10"/>
          <p:cNvSpPr>
            <a:spLocks noGrp="1"/>
          </p:cNvSpPr>
          <p:nvPr>
            <p:ph type="body" sz="quarter" idx="21" hasCustomPrompt="1"/>
          </p:nvPr>
        </p:nvSpPr>
        <p:spPr>
          <a:xfrm>
            <a:off x="4576184" y="4810804"/>
            <a:ext cx="1828800" cy="45720"/>
          </a:xfrm>
          <a:prstGeom prst="rect">
            <a:avLst/>
          </a:prstGeom>
          <a:solidFill>
            <a:schemeClr val="bg1">
              <a:lumMod val="95000"/>
              <a:alpha val="70000"/>
            </a:schemeClr>
          </a:solidFill>
        </p:spPr>
        <p:txBody>
          <a:bodyPr>
            <a:noAutofit/>
          </a:bodyPr>
          <a:lstStyle>
            <a:lvl1pPr marL="0" indent="0" algn="l">
              <a:lnSpc>
                <a:spcPct val="100000"/>
              </a:lnSpc>
              <a:spcBef>
                <a:spcPts val="600"/>
              </a:spcBef>
              <a:buNone/>
              <a:defRPr sz="100" baseline="0">
                <a:solidFill>
                  <a:schemeClr val="bg1">
                    <a:lumMod val="95000"/>
                  </a:schemeClr>
                </a:solidFill>
                <a:latin typeface="+mn-lt"/>
              </a:defRPr>
            </a:lvl1pPr>
          </a:lstStyle>
          <a:p>
            <a:pPr lvl="0"/>
            <a:r>
              <a:rPr lang="en-US" dirty="0" smtClean="0"/>
              <a:t>.</a:t>
            </a:r>
            <a:endParaRPr lang="en-US" dirty="0"/>
          </a:p>
        </p:txBody>
      </p:sp>
      <p:sp>
        <p:nvSpPr>
          <p:cNvPr id="12" name="Text Placeholder 10"/>
          <p:cNvSpPr>
            <a:spLocks noGrp="1"/>
          </p:cNvSpPr>
          <p:nvPr>
            <p:ph type="body" sz="quarter" idx="22"/>
          </p:nvPr>
        </p:nvSpPr>
        <p:spPr>
          <a:xfrm>
            <a:off x="8696325" y="4812030"/>
            <a:ext cx="457200" cy="45720"/>
          </a:xfrm>
          <a:prstGeom prst="rect">
            <a:avLst/>
          </a:prstGeom>
          <a:solidFill>
            <a:schemeClr val="bg1">
              <a:lumMod val="95000"/>
              <a:alpha val="70000"/>
            </a:schemeClr>
          </a:solidFill>
        </p:spPr>
        <p:txBody>
          <a:bodyPr>
            <a:noAutofit/>
          </a:bodyPr>
          <a:lstStyle>
            <a:lvl1pPr marL="0" indent="0" algn="l">
              <a:lnSpc>
                <a:spcPct val="100000"/>
              </a:lnSpc>
              <a:spcBef>
                <a:spcPts val="600"/>
              </a:spcBef>
              <a:buNone/>
              <a:defRPr sz="100" baseline="0">
                <a:solidFill>
                  <a:schemeClr val="bg1">
                    <a:lumMod val="95000"/>
                  </a:schemeClr>
                </a:solidFill>
                <a:latin typeface="+mn-lt"/>
              </a:defRPr>
            </a:lvl1pPr>
          </a:lstStyle>
          <a:p>
            <a:pPr lvl="0"/>
            <a:endParaRPr lang="en-US" dirty="0"/>
          </a:p>
        </p:txBody>
      </p:sp>
      <p:sp>
        <p:nvSpPr>
          <p:cNvPr id="17" name="Text Placeholder 10"/>
          <p:cNvSpPr>
            <a:spLocks noGrp="1"/>
          </p:cNvSpPr>
          <p:nvPr userDrawn="1">
            <p:ph type="body" sz="quarter" idx="23" hasCustomPrompt="1"/>
          </p:nvPr>
        </p:nvSpPr>
        <p:spPr>
          <a:xfrm>
            <a:off x="8096382" y="4613528"/>
            <a:ext cx="533399" cy="447246"/>
          </a:xfrm>
          <a:prstGeom prst="roundRect">
            <a:avLst/>
          </a:prstGeom>
          <a:solidFill>
            <a:schemeClr val="accent2">
              <a:lumMod val="50000"/>
              <a:alpha val="71000"/>
            </a:schemeClr>
          </a:solidFill>
        </p:spPr>
        <p:txBody>
          <a:bodyPr>
            <a:normAutofit/>
          </a:bodyPr>
          <a:lstStyle>
            <a:lvl1pPr marL="0" indent="0" algn="l">
              <a:lnSpc>
                <a:spcPct val="100000"/>
              </a:lnSpc>
              <a:spcBef>
                <a:spcPts val="600"/>
              </a:spcBef>
              <a:buNone/>
              <a:defRPr sz="1000" baseline="0">
                <a:solidFill>
                  <a:schemeClr val="accent2"/>
                </a:solidFill>
                <a:latin typeface="+mn-lt"/>
              </a:defRPr>
            </a:lvl1pPr>
          </a:lstStyle>
          <a:p>
            <a:pPr lvl="0"/>
            <a:r>
              <a:rPr lang="en-US" dirty="0" smtClean="0"/>
              <a:t>.</a:t>
            </a:r>
            <a:endParaRPr lang="en-US" dirty="0"/>
          </a:p>
        </p:txBody>
      </p:sp>
      <p:sp>
        <p:nvSpPr>
          <p:cNvPr id="20" name="Text Placeholder 10"/>
          <p:cNvSpPr>
            <a:spLocks noGrp="1"/>
          </p:cNvSpPr>
          <p:nvPr>
            <p:ph type="body" sz="quarter" idx="24" hasCustomPrompt="1"/>
          </p:nvPr>
        </p:nvSpPr>
        <p:spPr>
          <a:xfrm>
            <a:off x="6410848" y="4633335"/>
            <a:ext cx="1658849" cy="284703"/>
          </a:xfrm>
          <a:prstGeom prst="rect">
            <a:avLst/>
          </a:prstGeom>
        </p:spPr>
        <p:txBody>
          <a:bodyPr>
            <a:noAutofit/>
          </a:bodyPr>
          <a:lstStyle>
            <a:lvl1pPr marL="0" indent="0" algn="r">
              <a:lnSpc>
                <a:spcPct val="100000"/>
              </a:lnSpc>
              <a:spcBef>
                <a:spcPts val="600"/>
              </a:spcBef>
              <a:buNone/>
              <a:defRPr sz="1200" b="1" i="0" baseline="0">
                <a:solidFill>
                  <a:schemeClr val="bg1">
                    <a:lumMod val="95000"/>
                  </a:schemeClr>
                </a:solidFill>
                <a:latin typeface="Exo" pitchFamily="50" charset="0"/>
              </a:defRPr>
            </a:lvl1pPr>
          </a:lstStyle>
          <a:p>
            <a:pPr lvl="0"/>
            <a:r>
              <a:rPr lang="en-US" dirty="0" smtClean="0"/>
              <a:t>YOUR COMPANY</a:t>
            </a:r>
            <a:endParaRPr lang="en-US" dirty="0"/>
          </a:p>
        </p:txBody>
      </p:sp>
      <p:sp>
        <p:nvSpPr>
          <p:cNvPr id="21" name="Text Placeholder 10"/>
          <p:cNvSpPr>
            <a:spLocks noGrp="1"/>
          </p:cNvSpPr>
          <p:nvPr>
            <p:ph type="body" sz="quarter" idx="25" hasCustomPrompt="1"/>
          </p:nvPr>
        </p:nvSpPr>
        <p:spPr>
          <a:xfrm>
            <a:off x="6418351" y="4818605"/>
            <a:ext cx="1658849" cy="284703"/>
          </a:xfrm>
          <a:prstGeom prst="rect">
            <a:avLst/>
          </a:prstGeom>
        </p:spPr>
        <p:txBody>
          <a:bodyPr>
            <a:noAutofit/>
          </a:bodyPr>
          <a:lstStyle>
            <a:lvl1pPr marL="0" indent="0" algn="r">
              <a:lnSpc>
                <a:spcPct val="100000"/>
              </a:lnSpc>
              <a:spcBef>
                <a:spcPts val="600"/>
              </a:spcBef>
              <a:buNone/>
              <a:defRPr sz="900" b="0" i="0" baseline="0">
                <a:solidFill>
                  <a:schemeClr val="bg1">
                    <a:lumMod val="95000"/>
                  </a:schemeClr>
                </a:solidFill>
                <a:latin typeface="Exo" pitchFamily="50" charset="0"/>
              </a:defRPr>
            </a:lvl1pPr>
          </a:lstStyle>
          <a:p>
            <a:pPr lvl="0"/>
            <a:r>
              <a:rPr lang="en-US" dirty="0" smtClean="0"/>
              <a:t>WWW.YOURCOMAPNY.COM</a:t>
            </a:r>
            <a:endParaRPr lang="en-US" dirty="0"/>
          </a:p>
        </p:txBody>
      </p:sp>
    </p:spTree>
    <p:extLst>
      <p:ext uri="{BB962C8B-B14F-4D97-AF65-F5344CB8AC3E}">
        <p14:creationId xmlns:p14="http://schemas.microsoft.com/office/powerpoint/2010/main" val="3778164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afterEffect">
                                  <p:stCondLst>
                                    <p:cond delay="0"/>
                                  </p:stCondLst>
                                  <p:childTnLst>
                                    <p:set>
                                      <p:cBhvr>
                                        <p:cTn id="6" dur="1" fill="hold">
                                          <p:stCondLst>
                                            <p:cond delay="0"/>
                                          </p:stCondLst>
                                        </p:cTn>
                                        <p:tgtEl>
                                          <p:spTgt spid="4">
                                            <p:bg/>
                                          </p:spTgt>
                                        </p:tgtEl>
                                        <p:attrNameLst>
                                          <p:attrName>style.visibility</p:attrName>
                                        </p:attrNameLst>
                                      </p:cBhvr>
                                      <p:to>
                                        <p:strVal val="visible"/>
                                      </p:to>
                                    </p:set>
                                    <p:anim calcmode="lin" valueType="num">
                                      <p:cBhvr additive="base">
                                        <p:cTn id="7" dur="500" fill="hold"/>
                                        <p:tgtEl>
                                          <p:spTgt spid="4">
                                            <p:bg/>
                                          </p:spTgt>
                                        </p:tgtEl>
                                        <p:attrNameLst>
                                          <p:attrName>ppt_x</p:attrName>
                                        </p:attrNameLst>
                                      </p:cBhvr>
                                      <p:tavLst>
                                        <p:tav tm="0">
                                          <p:val>
                                            <p:strVal val="0-#ppt_w/2"/>
                                          </p:val>
                                        </p:tav>
                                        <p:tav tm="100000">
                                          <p:val>
                                            <p:strVal val="#ppt_x"/>
                                          </p:val>
                                        </p:tav>
                                      </p:tavLst>
                                    </p:anim>
                                    <p:anim calcmode="lin" valueType="num">
                                      <p:cBhvr additive="base">
                                        <p:cTn id="8" dur="500" fill="hold"/>
                                        <p:tgtEl>
                                          <p:spTgt spid="4">
                                            <p:bg/>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9" fill="hold" grpId="0" nodeType="after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 calcmode="lin" valueType="num">
                                      <p:cBhvr additive="base">
                                        <p:cTn id="12" dur="500" fill="hold"/>
                                        <p:tgtEl>
                                          <p:spTgt spid="4">
                                            <p:txEl>
                                              <p:pRg st="0" end="0"/>
                                            </p:tx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4">
                                            <p:txEl>
                                              <p:pRg st="0" end="0"/>
                                            </p:txEl>
                                          </p:spTgt>
                                        </p:tgtEl>
                                        <p:attrNameLst>
                                          <p:attrName>ppt_y</p:attrName>
                                        </p:attrNameLst>
                                      </p:cBhvr>
                                      <p:tavLst>
                                        <p:tav tm="0">
                                          <p:val>
                                            <p:strVal val="0-#ppt_h/2"/>
                                          </p:val>
                                        </p:tav>
                                        <p:tav tm="100000">
                                          <p:val>
                                            <p:strVal val="#ppt_y"/>
                                          </p:val>
                                        </p:tav>
                                      </p:tavLst>
                                    </p:anim>
                                  </p:childTnLst>
                                </p:cTn>
                              </p:par>
                              <p:par>
                                <p:cTn id="14" presetID="42" presetClass="entr" presetSubtype="0" fill="hold" grpId="0" nodeType="withEffect">
                                  <p:stCondLst>
                                    <p:cond delay="0"/>
                                  </p:stCondLst>
                                  <p:childTnLst>
                                    <p:set>
                                      <p:cBhvr>
                                        <p:cTn id="15" dur="1" fill="hold">
                                          <p:stCondLst>
                                            <p:cond delay="0"/>
                                          </p:stCondLst>
                                        </p:cTn>
                                        <p:tgtEl>
                                          <p:spTgt spid="8">
                                            <p:bg/>
                                          </p:spTgt>
                                        </p:tgtEl>
                                        <p:attrNameLst>
                                          <p:attrName>style.visibility</p:attrName>
                                        </p:attrNameLst>
                                      </p:cBhvr>
                                      <p:to>
                                        <p:strVal val="visible"/>
                                      </p:to>
                                    </p:set>
                                    <p:animEffect transition="in" filter="fade">
                                      <p:cBhvr>
                                        <p:cTn id="16" dur="700"/>
                                        <p:tgtEl>
                                          <p:spTgt spid="8">
                                            <p:bg/>
                                          </p:spTgt>
                                        </p:tgtEl>
                                      </p:cBhvr>
                                    </p:animEffect>
                                    <p:anim calcmode="lin" valueType="num">
                                      <p:cBhvr>
                                        <p:cTn id="17" dur="700" fill="hold"/>
                                        <p:tgtEl>
                                          <p:spTgt spid="8">
                                            <p:bg/>
                                          </p:spTgt>
                                        </p:tgtEl>
                                        <p:attrNameLst>
                                          <p:attrName>ppt_x</p:attrName>
                                        </p:attrNameLst>
                                      </p:cBhvr>
                                      <p:tavLst>
                                        <p:tav tm="0">
                                          <p:val>
                                            <p:strVal val="#ppt_x"/>
                                          </p:val>
                                        </p:tav>
                                        <p:tav tm="100000">
                                          <p:val>
                                            <p:strVal val="#ppt_x"/>
                                          </p:val>
                                        </p:tav>
                                      </p:tavLst>
                                    </p:anim>
                                    <p:anim calcmode="lin" valueType="num">
                                      <p:cBhvr>
                                        <p:cTn id="18" dur="700" fill="hold"/>
                                        <p:tgtEl>
                                          <p:spTgt spid="8">
                                            <p:bg/>
                                          </p:spTgt>
                                        </p:tgtEl>
                                        <p:attrNameLst>
                                          <p:attrName>ppt_y</p:attrName>
                                        </p:attrNameLst>
                                      </p:cBhvr>
                                      <p:tavLst>
                                        <p:tav tm="0">
                                          <p:val>
                                            <p:strVal val="#ppt_y+.1"/>
                                          </p:val>
                                        </p:tav>
                                        <p:tav tm="100000">
                                          <p:val>
                                            <p:strVal val="#ppt_y"/>
                                          </p:val>
                                        </p:tav>
                                      </p:tavLst>
                                    </p:anim>
                                  </p:childTnLst>
                                </p:cTn>
                              </p:par>
                              <p:par>
                                <p:cTn id="19" presetID="42" presetClass="entr" presetSubtype="0" fill="hold" grpId="0" nodeType="withEffect">
                                  <p:stCondLst>
                                    <p:cond delay="0"/>
                                  </p:stCondLst>
                                  <p:childTnLst>
                                    <p:set>
                                      <p:cBhvr>
                                        <p:cTn id="20" dur="1" fill="hold">
                                          <p:stCondLst>
                                            <p:cond delay="0"/>
                                          </p:stCondLst>
                                        </p:cTn>
                                        <p:tgtEl>
                                          <p:spTgt spid="8">
                                            <p:txEl>
                                              <p:pRg st="0" end="0"/>
                                            </p:txEl>
                                          </p:spTgt>
                                        </p:tgtEl>
                                        <p:attrNameLst>
                                          <p:attrName>style.visibility</p:attrName>
                                        </p:attrNameLst>
                                      </p:cBhvr>
                                      <p:to>
                                        <p:strVal val="visible"/>
                                      </p:to>
                                    </p:set>
                                    <p:animEffect transition="in" filter="fade">
                                      <p:cBhvr>
                                        <p:cTn id="21" dur="1000"/>
                                        <p:tgtEl>
                                          <p:spTgt spid="8">
                                            <p:txEl>
                                              <p:pRg st="0" end="0"/>
                                            </p:txEl>
                                          </p:spTgt>
                                        </p:tgtEl>
                                      </p:cBhvr>
                                    </p:animEffect>
                                    <p:anim calcmode="lin" valueType="num">
                                      <p:cBhvr>
                                        <p:cTn id="22"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23" dur="1000" fill="hold"/>
                                        <p:tgtEl>
                                          <p:spTgt spid="8">
                                            <p:txEl>
                                              <p:pRg st="0" end="0"/>
                                            </p:txEl>
                                          </p:spTgt>
                                        </p:tgtEl>
                                        <p:attrNameLst>
                                          <p:attrName>ppt_y</p:attrName>
                                        </p:attrNameLst>
                                      </p:cBhvr>
                                      <p:tavLst>
                                        <p:tav tm="0">
                                          <p:val>
                                            <p:strVal val="#ppt_y+.1"/>
                                          </p:val>
                                        </p:tav>
                                        <p:tav tm="100000">
                                          <p:val>
                                            <p:strVal val="#ppt_y"/>
                                          </p:val>
                                        </p:tav>
                                      </p:tavLst>
                                    </p:anim>
                                  </p:childTnLst>
                                </p:cTn>
                              </p:par>
                              <p:par>
                                <p:cTn id="24" presetID="22" presetClass="entr" presetSubtype="8" fill="hold" grpId="0" nodeType="withEffect">
                                  <p:stCondLst>
                                    <p:cond delay="0"/>
                                  </p:stCondLst>
                                  <p:childTnLst>
                                    <p:set>
                                      <p:cBhvr>
                                        <p:cTn id="25" dur="1" fill="hold">
                                          <p:stCondLst>
                                            <p:cond delay="0"/>
                                          </p:stCondLst>
                                        </p:cTn>
                                        <p:tgtEl>
                                          <p:spTgt spid="5">
                                            <p:txEl>
                                              <p:pRg st="0" end="0"/>
                                            </p:txEl>
                                          </p:spTgt>
                                        </p:tgtEl>
                                        <p:attrNameLst>
                                          <p:attrName>style.visibility</p:attrName>
                                        </p:attrNameLst>
                                      </p:cBhvr>
                                      <p:to>
                                        <p:strVal val="visible"/>
                                      </p:to>
                                    </p:set>
                                    <p:animEffect transition="in" filter="wipe(left)">
                                      <p:cBhvr>
                                        <p:cTn id="26" dur="500"/>
                                        <p:tgtEl>
                                          <p:spTgt spid="5">
                                            <p:txEl>
                                              <p:pRg st="0" end="0"/>
                                            </p:txEl>
                                          </p:spTgt>
                                        </p:tgtEl>
                                      </p:cBhvr>
                                    </p:animEffect>
                                  </p:childTnLst>
                                </p:cTn>
                              </p:par>
                              <p:par>
                                <p:cTn id="27" presetID="22" presetClass="entr" presetSubtype="8" fill="hold" grpId="0" nodeType="withEffect">
                                  <p:stCondLst>
                                    <p:cond delay="0"/>
                                  </p:stCondLst>
                                  <p:childTnLst>
                                    <p:set>
                                      <p:cBhvr>
                                        <p:cTn id="28" dur="1" fill="hold">
                                          <p:stCondLst>
                                            <p:cond delay="0"/>
                                          </p:stCondLst>
                                        </p:cTn>
                                        <p:tgtEl>
                                          <p:spTgt spid="6">
                                            <p:txEl>
                                              <p:pRg st="0" end="0"/>
                                            </p:txEl>
                                          </p:spTgt>
                                        </p:tgtEl>
                                        <p:attrNameLst>
                                          <p:attrName>style.visibility</p:attrName>
                                        </p:attrNameLst>
                                      </p:cBhvr>
                                      <p:to>
                                        <p:strVal val="visible"/>
                                      </p:to>
                                    </p:set>
                                    <p:animEffect transition="in" filter="wipe(left)">
                                      <p:cBhvr>
                                        <p:cTn id="29" dur="500"/>
                                        <p:tgtEl>
                                          <p:spTgt spid="6">
                                            <p:txEl>
                                              <p:pRg st="0" end="0"/>
                                            </p:txEl>
                                          </p:spTgt>
                                        </p:tgtEl>
                                      </p:cBhvr>
                                    </p:animEffect>
                                  </p:childTnLst>
                                </p:cTn>
                              </p:par>
                              <p:par>
                                <p:cTn id="30" presetID="22" presetClass="entr" presetSubtype="8" fill="hold" grpId="0" nodeType="withEffect">
                                  <p:stCondLst>
                                    <p:cond delay="0"/>
                                  </p:stCondLst>
                                  <p:childTnLst>
                                    <p:set>
                                      <p:cBhvr>
                                        <p:cTn id="31" dur="1" fill="hold">
                                          <p:stCondLst>
                                            <p:cond delay="0"/>
                                          </p:stCondLst>
                                        </p:cTn>
                                        <p:tgtEl>
                                          <p:spTgt spid="7">
                                            <p:txEl>
                                              <p:pRg st="0" end="0"/>
                                            </p:txEl>
                                          </p:spTgt>
                                        </p:tgtEl>
                                        <p:attrNameLst>
                                          <p:attrName>style.visibility</p:attrName>
                                        </p:attrNameLst>
                                      </p:cBhvr>
                                      <p:to>
                                        <p:strVal val="visible"/>
                                      </p:to>
                                    </p:set>
                                    <p:animEffect transition="in" filter="wipe(left)">
                                      <p:cBhvr>
                                        <p:cTn id="32" dur="500"/>
                                        <p:tgtEl>
                                          <p:spTgt spid="7">
                                            <p:txEl>
                                              <p:pRg st="0" end="0"/>
                                            </p:txEl>
                                          </p:spTgt>
                                        </p:tgtEl>
                                      </p:cBhvr>
                                    </p:animEffect>
                                  </p:childTnLst>
                                </p:cTn>
                              </p:par>
                            </p:childTnLst>
                          </p:cTn>
                        </p:par>
                        <p:par>
                          <p:cTn id="33" fill="hold">
                            <p:stCondLst>
                              <p:cond delay="1500"/>
                            </p:stCondLst>
                            <p:childTnLst>
                              <p:par>
                                <p:cTn id="34" presetID="10" presetClass="entr" presetSubtype="0" fill="hold" grpId="0" nodeType="afterEffect">
                                  <p:stCondLst>
                                    <p:cond delay="0"/>
                                  </p:stCondLst>
                                  <p:childTnLst>
                                    <p:set>
                                      <p:cBhvr>
                                        <p:cTn id="35" dur="1" fill="hold">
                                          <p:stCondLst>
                                            <p:cond delay="0"/>
                                          </p:stCondLst>
                                        </p:cTn>
                                        <p:tgtEl>
                                          <p:spTgt spid="17">
                                            <p:bg/>
                                          </p:spTgt>
                                        </p:tgtEl>
                                        <p:attrNameLst>
                                          <p:attrName>style.visibility</p:attrName>
                                        </p:attrNameLst>
                                      </p:cBhvr>
                                      <p:to>
                                        <p:strVal val="visible"/>
                                      </p:to>
                                    </p:set>
                                    <p:animEffect transition="in" filter="fade">
                                      <p:cBhvr>
                                        <p:cTn id="36" dur="500"/>
                                        <p:tgtEl>
                                          <p:spTgt spid="17">
                                            <p:bg/>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7">
                                            <p:txEl>
                                              <p:pRg st="0" end="0"/>
                                            </p:txEl>
                                          </p:spTgt>
                                        </p:tgtEl>
                                        <p:attrNameLst>
                                          <p:attrName>style.visibility</p:attrName>
                                        </p:attrNameLst>
                                      </p:cBhvr>
                                      <p:to>
                                        <p:strVal val="visible"/>
                                      </p:to>
                                    </p:set>
                                    <p:animEffect transition="in" filter="fade">
                                      <p:cBhvr>
                                        <p:cTn id="39" dur="500"/>
                                        <p:tgtEl>
                                          <p:spTgt spid="17">
                                            <p:txEl>
                                              <p:pRg st="0" end="0"/>
                                            </p:txEl>
                                          </p:spTgt>
                                        </p:tgtEl>
                                      </p:cBhvr>
                                    </p:animEffect>
                                  </p:childTnLst>
                                </p:cTn>
                              </p:par>
                              <p:par>
                                <p:cTn id="40" presetID="22" presetClass="entr" presetSubtype="2" fill="hold" grpId="0" nodeType="withEffect">
                                  <p:stCondLst>
                                    <p:cond delay="0"/>
                                  </p:stCondLst>
                                  <p:childTnLst>
                                    <p:set>
                                      <p:cBhvr>
                                        <p:cTn id="41" dur="1" fill="hold">
                                          <p:stCondLst>
                                            <p:cond delay="0"/>
                                          </p:stCondLst>
                                        </p:cTn>
                                        <p:tgtEl>
                                          <p:spTgt spid="20">
                                            <p:txEl>
                                              <p:pRg st="0" end="0"/>
                                            </p:txEl>
                                          </p:spTgt>
                                        </p:tgtEl>
                                        <p:attrNameLst>
                                          <p:attrName>style.visibility</p:attrName>
                                        </p:attrNameLst>
                                      </p:cBhvr>
                                      <p:to>
                                        <p:strVal val="visible"/>
                                      </p:to>
                                    </p:set>
                                    <p:animEffect transition="in" filter="wipe(right)">
                                      <p:cBhvr>
                                        <p:cTn id="42" dur="500"/>
                                        <p:tgtEl>
                                          <p:spTgt spid="20">
                                            <p:txEl>
                                              <p:pRg st="0" end="0"/>
                                            </p:txEl>
                                          </p:spTgt>
                                        </p:tgtEl>
                                      </p:cBhvr>
                                    </p:animEffect>
                                  </p:childTnLst>
                                </p:cTn>
                              </p:par>
                              <p:par>
                                <p:cTn id="43" presetID="22" presetClass="entr" presetSubtype="2" fill="hold" grpId="0" nodeType="withEffect">
                                  <p:stCondLst>
                                    <p:cond delay="0"/>
                                  </p:stCondLst>
                                  <p:childTnLst>
                                    <p:set>
                                      <p:cBhvr>
                                        <p:cTn id="44" dur="1" fill="hold">
                                          <p:stCondLst>
                                            <p:cond delay="0"/>
                                          </p:stCondLst>
                                        </p:cTn>
                                        <p:tgtEl>
                                          <p:spTgt spid="21">
                                            <p:txEl>
                                              <p:pRg st="0" end="0"/>
                                            </p:txEl>
                                          </p:spTgt>
                                        </p:tgtEl>
                                        <p:attrNameLst>
                                          <p:attrName>style.visibility</p:attrName>
                                        </p:attrNameLst>
                                      </p:cBhvr>
                                      <p:to>
                                        <p:strVal val="visible"/>
                                      </p:to>
                                    </p:set>
                                    <p:animEffect transition="in" filter="wipe(right)">
                                      <p:cBhvr>
                                        <p:cTn id="45" dur="500"/>
                                        <p:tgtEl>
                                          <p:spTgt spid="21">
                                            <p:txEl>
                                              <p:pRg st="0" end="0"/>
                                            </p:txEl>
                                          </p:spTgt>
                                        </p:tgtEl>
                                      </p:cBhvr>
                                    </p:animEffect>
                                  </p:childTnLst>
                                </p:cTn>
                              </p:par>
                            </p:childTnLst>
                          </p:cTn>
                        </p:par>
                        <p:par>
                          <p:cTn id="46" fill="hold">
                            <p:stCondLst>
                              <p:cond delay="2000"/>
                            </p:stCondLst>
                            <p:childTnLst>
                              <p:par>
                                <p:cTn id="47" presetID="10" presetClass="entr" presetSubtype="0" fill="hold" grpId="0" nodeType="afterEffect">
                                  <p:stCondLst>
                                    <p:cond delay="0"/>
                                  </p:stCondLst>
                                  <p:childTnLst>
                                    <p:set>
                                      <p:cBhvr>
                                        <p:cTn id="48" dur="1" fill="hold">
                                          <p:stCondLst>
                                            <p:cond delay="0"/>
                                          </p:stCondLst>
                                        </p:cTn>
                                        <p:tgtEl>
                                          <p:spTgt spid="11">
                                            <p:bg/>
                                          </p:spTgt>
                                        </p:tgtEl>
                                        <p:attrNameLst>
                                          <p:attrName>style.visibility</p:attrName>
                                        </p:attrNameLst>
                                      </p:cBhvr>
                                      <p:to>
                                        <p:strVal val="visible"/>
                                      </p:to>
                                    </p:set>
                                    <p:animEffect transition="in" filter="fade">
                                      <p:cBhvr>
                                        <p:cTn id="49" dur="500"/>
                                        <p:tgtEl>
                                          <p:spTgt spid="11">
                                            <p:bg/>
                                          </p:spTgt>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1">
                                            <p:txEl>
                                              <p:pRg st="0" end="0"/>
                                            </p:txEl>
                                          </p:spTgt>
                                        </p:tgtEl>
                                        <p:attrNameLst>
                                          <p:attrName>style.visibility</p:attrName>
                                        </p:attrNameLst>
                                      </p:cBhvr>
                                      <p:to>
                                        <p:strVal val="visible"/>
                                      </p:to>
                                    </p:set>
                                    <p:animEffect transition="in" filter="fade">
                                      <p:cBhvr>
                                        <p:cTn id="52" dur="500"/>
                                        <p:tgtEl>
                                          <p:spTgt spid="11">
                                            <p:txEl>
                                              <p:pRg st="0" end="0"/>
                                            </p:txEl>
                                          </p:spTgt>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9">
                                            <p:bg/>
                                          </p:spTgt>
                                        </p:tgtEl>
                                        <p:attrNameLst>
                                          <p:attrName>style.visibility</p:attrName>
                                        </p:attrNameLst>
                                      </p:cBhvr>
                                      <p:to>
                                        <p:strVal val="visible"/>
                                      </p:to>
                                    </p:set>
                                    <p:animEffect transition="in" filter="fade">
                                      <p:cBhvr>
                                        <p:cTn id="55" dur="500"/>
                                        <p:tgtEl>
                                          <p:spTgt spid="9">
                                            <p:bg/>
                                          </p:spTgt>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9">
                                            <p:txEl>
                                              <p:pRg st="0" end="0"/>
                                            </p:txEl>
                                          </p:spTgt>
                                        </p:tgtEl>
                                        <p:attrNameLst>
                                          <p:attrName>style.visibility</p:attrName>
                                        </p:attrNameLst>
                                      </p:cBhvr>
                                      <p:to>
                                        <p:strVal val="visible"/>
                                      </p:to>
                                    </p:set>
                                    <p:animEffect transition="in" filter="fade">
                                      <p:cBhvr>
                                        <p:cTn id="58" dur="500"/>
                                        <p:tgtEl>
                                          <p:spTgt spid="9">
                                            <p:txEl>
                                              <p:pRg st="0" end="0"/>
                                            </p:txEl>
                                          </p:spTgt>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2">
                                            <p:bg/>
                                          </p:spTgt>
                                        </p:tgtEl>
                                        <p:attrNameLst>
                                          <p:attrName>style.visibility</p:attrName>
                                        </p:attrNameLst>
                                      </p:cBhvr>
                                      <p:to>
                                        <p:strVal val="visible"/>
                                      </p:to>
                                    </p:set>
                                    <p:animEffect transition="in" filter="fade">
                                      <p:cBhvr>
                                        <p:cTn id="61" dur="500"/>
                                        <p:tgtEl>
                                          <p:spTgt spid="12">
                                            <p:bg/>
                                          </p:spTgt>
                                        </p:tgtEl>
                                      </p:cBhvr>
                                    </p:animEffect>
                                  </p:childTnLst>
                                </p:cTn>
                              </p:par>
                              <p:par>
                                <p:cTn id="62" presetID="10" presetClass="entr" presetSubtype="0" fill="hold" grpId="0" nodeType="withEffect" nodePh="1">
                                  <p:stCondLst>
                                    <p:cond delay="0"/>
                                  </p:stCondLst>
                                  <p:endCondLst>
                                    <p:cond evt="begin" delay="0">
                                      <p:tn val="62"/>
                                    </p:cond>
                                  </p:endCondLst>
                                  <p:childTnLst>
                                    <p:set>
                                      <p:cBhvr>
                                        <p:cTn id="63" dur="1" fill="hold">
                                          <p:stCondLst>
                                            <p:cond delay="0"/>
                                          </p:stCondLst>
                                        </p:cTn>
                                        <p:tgtEl>
                                          <p:spTgt spid="12">
                                            <p:txEl>
                                              <p:pRg st="0" end="0"/>
                                            </p:txEl>
                                          </p:spTgt>
                                        </p:tgtEl>
                                        <p:attrNameLst>
                                          <p:attrName>style.visibility</p:attrName>
                                        </p:attrNameLst>
                                      </p:cBhvr>
                                      <p:to>
                                        <p:strVal val="visible"/>
                                      </p:to>
                                    </p:set>
                                    <p:animEffect transition="in" filter="fade">
                                      <p:cBhvr>
                                        <p:cTn id="64"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animBg="1">
        <p:tmplLst>
          <p:tmpl>
            <p:tnLst>
              <p:par>
                <p:cTn presetID="2" presetClass="entr" presetSubtype="9" fill="hold" nodeType="afterEffect">
                  <p:stCondLst>
                    <p:cond delay="0"/>
                  </p:stCondLst>
                  <p:childTnLst>
                    <p:set>
                      <p:cBhvr>
                        <p:cTn dur="1" fill="hold">
                          <p:stCondLst>
                            <p:cond delay="0"/>
                          </p:stCondLst>
                        </p:cTn>
                        <p:tgtEl>
                          <p:spTgt spid="4"/>
                        </p:tgtEl>
                        <p:attrNameLst>
                          <p:attrName>style.visibility</p:attrName>
                        </p:attrNameLst>
                      </p:cBhvr>
                      <p:to>
                        <p:strVal val="visible"/>
                      </p:to>
                    </p:set>
                    <p:anim calcmode="lin" valueType="num">
                      <p:cBhvr additive="base">
                        <p:cTn dur="500" fill="hold"/>
                        <p:tgtEl>
                          <p:spTgt spid="4"/>
                        </p:tgtEl>
                        <p:attrNameLst>
                          <p:attrName>ppt_x</p:attrName>
                        </p:attrNameLst>
                      </p:cBhvr>
                      <p:tavLst>
                        <p:tav tm="0">
                          <p:val>
                            <p:strVal val="0-#ppt_w/2"/>
                          </p:val>
                        </p:tav>
                        <p:tav tm="100000">
                          <p:val>
                            <p:strVal val="#ppt_x"/>
                          </p:val>
                        </p:tav>
                      </p:tavLst>
                    </p:anim>
                    <p:anim calcmode="lin" valueType="num">
                      <p:cBhvr additive="base">
                        <p:cTn dur="500" fill="hold"/>
                        <p:tgtEl>
                          <p:spTgt spid="4"/>
                        </p:tgtEl>
                        <p:attrNameLst>
                          <p:attrName>ppt_y</p:attrName>
                        </p:attrNameLst>
                      </p:cBhvr>
                      <p:tavLst>
                        <p:tav tm="0">
                          <p:val>
                            <p:strVal val="0-#ppt_h/2"/>
                          </p:val>
                        </p:tav>
                        <p:tav tm="100000">
                          <p:val>
                            <p:strVal val="#ppt_y"/>
                          </p:val>
                        </p:tav>
                      </p:tavLst>
                    </p:anim>
                  </p:childTnLst>
                </p:cTn>
              </p:par>
            </p:tnLst>
          </p:tmpl>
          <p:tmpl lvl="1">
            <p:tnLst>
              <p:par>
                <p:cTn presetID="2" presetClass="entr" presetSubtype="9" fill="hold" nodeType="afterEffect">
                  <p:stCondLst>
                    <p:cond delay="0"/>
                  </p:stCondLst>
                  <p:childTnLst>
                    <p:set>
                      <p:cBhvr>
                        <p:cTn dur="1" fill="hold">
                          <p:stCondLst>
                            <p:cond delay="0"/>
                          </p:stCondLst>
                        </p:cTn>
                        <p:tgtEl>
                          <p:spTgt spid="4"/>
                        </p:tgtEl>
                        <p:attrNameLst>
                          <p:attrName>style.visibility</p:attrName>
                        </p:attrNameLst>
                      </p:cBhvr>
                      <p:to>
                        <p:strVal val="visible"/>
                      </p:to>
                    </p:set>
                    <p:anim calcmode="lin" valueType="num">
                      <p:cBhvr additive="base">
                        <p:cTn dur="500" fill="hold"/>
                        <p:tgtEl>
                          <p:spTgt spid="4"/>
                        </p:tgtEl>
                        <p:attrNameLst>
                          <p:attrName>ppt_x</p:attrName>
                        </p:attrNameLst>
                      </p:cBhvr>
                      <p:tavLst>
                        <p:tav tm="0">
                          <p:val>
                            <p:strVal val="0-#ppt_w/2"/>
                          </p:val>
                        </p:tav>
                        <p:tav tm="100000">
                          <p:val>
                            <p:strVal val="#ppt_x"/>
                          </p:val>
                        </p:tav>
                      </p:tavLst>
                    </p:anim>
                    <p:anim calcmode="lin" valueType="num">
                      <p:cBhvr additive="base">
                        <p:cTn dur="500" fill="hold"/>
                        <p:tgtEl>
                          <p:spTgt spid="4"/>
                        </p:tgtEl>
                        <p:attrNameLst>
                          <p:attrName>ppt_y</p:attrName>
                        </p:attrNameLst>
                      </p:cBhvr>
                      <p:tavLst>
                        <p:tav tm="0">
                          <p:val>
                            <p:strVal val="0-#ppt_h/2"/>
                          </p:val>
                        </p:tav>
                        <p:tav tm="100000">
                          <p:val>
                            <p:strVal val="#ppt_y"/>
                          </p:val>
                        </p:tav>
                      </p:tavLst>
                    </p:anim>
                  </p:childTnLst>
                </p:cTn>
              </p:par>
            </p:tnLst>
          </p:tmpl>
        </p:tmplLst>
      </p:bldP>
      <p:bldP spid="5" grpId="0" build="p">
        <p:tmplLst>
          <p:tmpl lvl="1">
            <p:tnLst>
              <p:par>
                <p:cTn presetID="22" presetClass="entr" presetSubtype="8" fill="hold" nodeType="with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wipe(left)">
                      <p:cBhvr>
                        <p:cTn dur="500"/>
                        <p:tgtEl>
                          <p:spTgt spid="5"/>
                        </p:tgtEl>
                      </p:cBhvr>
                    </p:animEffect>
                  </p:childTnLst>
                </p:cTn>
              </p:par>
            </p:tnLst>
          </p:tmpl>
        </p:tmplLst>
      </p:bldP>
      <p:bldP spid="6" grpId="0" build="p">
        <p:tmplLst>
          <p:tmpl lvl="1">
            <p:tnLst>
              <p:par>
                <p:cTn presetID="22" presetClass="entr" presetSubtype="8"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wipe(left)">
                      <p:cBhvr>
                        <p:cTn dur="500"/>
                        <p:tgtEl>
                          <p:spTgt spid="6"/>
                        </p:tgtEl>
                      </p:cBhvr>
                    </p:animEffect>
                  </p:childTnLst>
                </p:cTn>
              </p:par>
            </p:tnLst>
          </p:tmpl>
        </p:tmplLst>
      </p:bldP>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build="p" animBg="1">
        <p:tmplLst>
          <p:tmpl>
            <p:tnLst>
              <p:par>
                <p:cTn presetID="42"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700"/>
                        <p:tgtEl>
                          <p:spTgt spid="8"/>
                        </p:tgtEl>
                      </p:cBhvr>
                    </p:animEffect>
                    <p:anim calcmode="lin" valueType="num">
                      <p:cBhvr>
                        <p:cTn dur="700" fill="hold"/>
                        <p:tgtEl>
                          <p:spTgt spid="8"/>
                        </p:tgtEl>
                        <p:attrNameLst>
                          <p:attrName>ppt_x</p:attrName>
                        </p:attrNameLst>
                      </p:cBhvr>
                      <p:tavLst>
                        <p:tav tm="0">
                          <p:val>
                            <p:strVal val="#ppt_x"/>
                          </p:val>
                        </p:tav>
                        <p:tav tm="100000">
                          <p:val>
                            <p:strVal val="#ppt_x"/>
                          </p:val>
                        </p:tav>
                      </p:tavLst>
                    </p:anim>
                    <p:anim calcmode="lin" valueType="num">
                      <p:cBhvr>
                        <p:cTn dur="700" fill="hold"/>
                        <p:tgtEl>
                          <p:spTgt spid="8"/>
                        </p:tgtEl>
                        <p:attrNameLst>
                          <p:attrName>ppt_y</p:attrName>
                        </p:attrNameLst>
                      </p:cBhvr>
                      <p:tavLst>
                        <p:tav tm="0">
                          <p:val>
                            <p:strVal val="#ppt_y+.1"/>
                          </p:val>
                        </p:tav>
                        <p:tav tm="100000">
                          <p:val>
                            <p:strVal val="#ppt_y"/>
                          </p:val>
                        </p:tav>
                      </p:tavLst>
                    </p:anim>
                  </p:childTnLst>
                </p:cTn>
              </p:par>
            </p:tnLst>
          </p:tmpl>
          <p:tmpl lvl="1">
            <p:tnLst>
              <p:par>
                <p:cTn presetID="42"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1000"/>
                        <p:tgtEl>
                          <p:spTgt spid="8"/>
                        </p:tgtEl>
                      </p:cBhvr>
                    </p:animEffect>
                    <p:anim calcmode="lin" valueType="num">
                      <p:cBhvr>
                        <p:cTn dur="1000" fill="hold"/>
                        <p:tgtEl>
                          <p:spTgt spid="8"/>
                        </p:tgtEl>
                        <p:attrNameLst>
                          <p:attrName>ppt_x</p:attrName>
                        </p:attrNameLst>
                      </p:cBhvr>
                      <p:tavLst>
                        <p:tav tm="0">
                          <p:val>
                            <p:strVal val="#ppt_x"/>
                          </p:val>
                        </p:tav>
                        <p:tav tm="100000">
                          <p:val>
                            <p:strVal val="#ppt_x"/>
                          </p:val>
                        </p:tav>
                      </p:tavLst>
                    </p:anim>
                    <p:anim calcmode="lin" valueType="num">
                      <p:cBhvr>
                        <p:cTn dur="1000" fill="hold"/>
                        <p:tgtEl>
                          <p:spTgt spid="8"/>
                        </p:tgtEl>
                        <p:attrNameLst>
                          <p:attrName>ppt_y</p:attrName>
                        </p:attrNameLst>
                      </p:cBhvr>
                      <p:tavLst>
                        <p:tav tm="0">
                          <p:val>
                            <p:strVal val="#ppt_y+.1"/>
                          </p:val>
                        </p:tav>
                        <p:tav tm="100000">
                          <p:val>
                            <p:strVal val="#ppt_y"/>
                          </p:val>
                        </p:tav>
                      </p:tavLst>
                    </p:anim>
                  </p:childTnLst>
                </p:cTn>
              </p:par>
            </p:tnLst>
          </p:tmpl>
        </p:tmplLst>
      </p:bldP>
      <p:bldP spid="9" grpId="0" build="p" animBg="1">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 lvl="1">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P spid="11" grpId="0" uiExpand="1" build="p" animBg="1">
        <p:tmplLst>
          <p:tmpl>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 lvl="1">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uiExpand="1" build="p" animBg="1">
        <p:tmplLst>
          <p:tmpl>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1">
            <p:tnLst>
              <p:par>
                <p:cTn presetID="10" presetClass="entr" presetSubtype="0" fill="hold" nodeType="withEffect" nodePh="1">
                  <p:stCondLst>
                    <p:cond delay="0"/>
                  </p:stCondLst>
                  <p:endCondLst>
                    <p:cond delay="0"/>
                  </p:end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7" grpId="0" uiExpand="1" build="p" animBg="1">
        <p:tmplLst>
          <p:tmpl>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 lvl="1">
            <p:tnLst>
              <p:par>
                <p:cTn presetID="10"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20" grpId="0" build="p">
        <p:tmplLst>
          <p:tmpl lvl="1">
            <p:tnLst>
              <p:par>
                <p:cTn presetID="22" presetClass="entr" presetSubtype="2"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wipe(right)">
                      <p:cBhvr>
                        <p:cTn dur="500"/>
                        <p:tgtEl>
                          <p:spTgt spid="20"/>
                        </p:tgtEl>
                      </p:cBhvr>
                    </p:animEffect>
                  </p:childTnLst>
                </p:cTn>
              </p:par>
            </p:tnLst>
          </p:tmpl>
        </p:tmplLst>
      </p:bldP>
      <p:bldP spid="21" grpId="0" build="p">
        <p:tmplLst>
          <p:tmpl lvl="1">
            <p:tnLst>
              <p:par>
                <p:cTn presetID="22" presetClass="entr" presetSubtype="2" fill="hold" nodeType="with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wipe(right)">
                      <p:cBhvr>
                        <p:cTn dur="500"/>
                        <p:tgtEl>
                          <p:spTgt spid="21"/>
                        </p:tgtEl>
                      </p:cBhvr>
                    </p:animEffect>
                  </p:childTnLst>
                </p:cTn>
              </p:par>
            </p:tnLst>
          </p:tmpl>
        </p:tmplLst>
      </p:bldP>
    </p:bld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Half Background">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304801" y="1655926"/>
            <a:ext cx="4050973" cy="498964"/>
          </a:xfrm>
          <a:prstGeom prst="rect">
            <a:avLst/>
          </a:prstGeom>
        </p:spPr>
        <p:txBody>
          <a:bodyPr wrap="square" anchor="t" anchorCtr="0">
            <a:normAutofit/>
          </a:bodyPr>
          <a:lstStyle>
            <a:lvl1pPr algn="l">
              <a:lnSpc>
                <a:spcPct val="90000"/>
              </a:lnSpc>
              <a:defRPr sz="2800" b="1">
                <a:solidFill>
                  <a:schemeClr val="tx1">
                    <a:lumMod val="85000"/>
                    <a:lumOff val="15000"/>
                  </a:schemeClr>
                </a:solidFill>
                <a:latin typeface="Exo" pitchFamily="50" charset="0"/>
                <a:ea typeface="Gulim" pitchFamily="34" charset="-127"/>
              </a:defRPr>
            </a:lvl1pPr>
          </a:lstStyle>
          <a:p>
            <a:r>
              <a:rPr lang="en-US" dirty="0" smtClean="0"/>
              <a:t>TITLE</a:t>
            </a:r>
            <a:endParaRPr lang="en-US" dirty="0"/>
          </a:p>
        </p:txBody>
      </p:sp>
      <p:sp>
        <p:nvSpPr>
          <p:cNvPr id="8" name="Text Placeholder 10"/>
          <p:cNvSpPr>
            <a:spLocks noGrp="1"/>
          </p:cNvSpPr>
          <p:nvPr>
            <p:ph type="body" sz="quarter" idx="23" hasCustomPrompt="1"/>
          </p:nvPr>
        </p:nvSpPr>
        <p:spPr>
          <a:xfrm>
            <a:off x="324678" y="1962150"/>
            <a:ext cx="4044787" cy="304800"/>
          </a:xfrm>
          <a:prstGeom prst="rect">
            <a:avLst/>
          </a:prstGeom>
        </p:spPr>
        <p:txBody>
          <a:bodyPr anchor="ctr">
            <a:normAutofit/>
          </a:bodyPr>
          <a:lstStyle>
            <a:lvl1pPr marL="0" indent="0">
              <a:lnSpc>
                <a:spcPct val="100000"/>
              </a:lnSpc>
              <a:spcBef>
                <a:spcPts val="600"/>
              </a:spcBef>
              <a:buNone/>
              <a:defRPr sz="1200" baseline="0">
                <a:solidFill>
                  <a:schemeClr val="tx1"/>
                </a:solidFill>
                <a:latin typeface="+mn-lt"/>
              </a:defRPr>
            </a:lvl1pPr>
          </a:lstStyle>
          <a:p>
            <a:pPr lvl="0"/>
            <a:r>
              <a:rPr lang="en-US" dirty="0" smtClean="0"/>
              <a:t>Edit text</a:t>
            </a:r>
            <a:endParaRPr lang="en-US" dirty="0"/>
          </a:p>
        </p:txBody>
      </p:sp>
      <p:sp>
        <p:nvSpPr>
          <p:cNvPr id="2" name="Rectangle 1"/>
          <p:cNvSpPr/>
          <p:nvPr userDrawn="1"/>
        </p:nvSpPr>
        <p:spPr>
          <a:xfrm>
            <a:off x="0" y="2495550"/>
            <a:ext cx="9144000" cy="2590800"/>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5" name="Text Placeholder 10"/>
          <p:cNvSpPr txBox="1">
            <a:spLocks/>
          </p:cNvSpPr>
          <p:nvPr userDrawn="1"/>
        </p:nvSpPr>
        <p:spPr>
          <a:xfrm>
            <a:off x="6487048" y="4679414"/>
            <a:ext cx="1658849" cy="284703"/>
          </a:xfrm>
          <a:prstGeom prst="rect">
            <a:avLst/>
          </a:prstGeom>
        </p:spPr>
        <p:txBody>
          <a:bodyPr>
            <a:noAutofit/>
          </a:bodyPr>
          <a:lstStyle>
            <a:lvl1pPr marL="0" indent="0" algn="r" defTabSz="914400" rtl="0" eaLnBrk="1" latinLnBrk="0" hangingPunct="1">
              <a:lnSpc>
                <a:spcPct val="100000"/>
              </a:lnSpc>
              <a:spcBef>
                <a:spcPts val="600"/>
              </a:spcBef>
              <a:buFont typeface="Arial" pitchFamily="34" charset="0"/>
              <a:buNone/>
              <a:defRPr sz="1200" b="1" i="0" kern="1200" baseline="0">
                <a:solidFill>
                  <a:schemeClr val="bg1">
                    <a:lumMod val="95000"/>
                  </a:schemeClr>
                </a:solidFill>
                <a:latin typeface="Exo" pitchFamily="50"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050" dirty="0" smtClean="0">
                <a:solidFill>
                  <a:schemeClr val="bg1">
                    <a:lumMod val="95000"/>
                  </a:schemeClr>
                </a:solidFill>
              </a:rPr>
              <a:t>BRAVENT</a:t>
            </a:r>
            <a:endParaRPr lang="en-US" sz="1050" dirty="0">
              <a:solidFill>
                <a:schemeClr val="bg1">
                  <a:lumMod val="95000"/>
                </a:schemeClr>
              </a:solidFill>
            </a:endParaRPr>
          </a:p>
        </p:txBody>
      </p:sp>
      <p:sp>
        <p:nvSpPr>
          <p:cNvPr id="6" name="Text Placeholder 10"/>
          <p:cNvSpPr txBox="1">
            <a:spLocks/>
          </p:cNvSpPr>
          <p:nvPr userDrawn="1"/>
        </p:nvSpPr>
        <p:spPr>
          <a:xfrm>
            <a:off x="6494551" y="4836392"/>
            <a:ext cx="1658849" cy="284703"/>
          </a:xfrm>
          <a:prstGeom prst="rect">
            <a:avLst/>
          </a:prstGeom>
        </p:spPr>
        <p:txBody>
          <a:bodyPr>
            <a:noAutofit/>
          </a:bodyPr>
          <a:lstStyle>
            <a:lvl1pPr marL="0" indent="0" algn="r" defTabSz="914400" rtl="0" eaLnBrk="1" latinLnBrk="0" hangingPunct="1">
              <a:lnSpc>
                <a:spcPct val="100000"/>
              </a:lnSpc>
              <a:spcBef>
                <a:spcPts val="600"/>
              </a:spcBef>
              <a:buFont typeface="Arial" pitchFamily="34" charset="0"/>
              <a:buNone/>
              <a:defRPr sz="900" b="0" i="0" kern="1200" baseline="0">
                <a:solidFill>
                  <a:schemeClr val="bg1">
                    <a:lumMod val="95000"/>
                  </a:schemeClr>
                </a:solidFill>
                <a:latin typeface="Exo" pitchFamily="50"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800" dirty="0" smtClean="0">
                <a:solidFill>
                  <a:schemeClr val="bg1">
                    <a:lumMod val="95000"/>
                  </a:schemeClr>
                </a:solidFill>
              </a:rPr>
              <a:t>WWW.BRAVENT.NET</a:t>
            </a:r>
            <a:endParaRPr lang="en-US" sz="800" dirty="0">
              <a:solidFill>
                <a:schemeClr val="bg1">
                  <a:lumMod val="95000"/>
                </a:schemeClr>
              </a:solidFill>
            </a:endParaRPr>
          </a:p>
        </p:txBody>
      </p:sp>
      <p:cxnSp>
        <p:nvCxnSpPr>
          <p:cNvPr id="12" name="Straight Connector 11"/>
          <p:cNvCxnSpPr/>
          <p:nvPr userDrawn="1"/>
        </p:nvCxnSpPr>
        <p:spPr>
          <a:xfrm>
            <a:off x="8153400" y="4700223"/>
            <a:ext cx="0" cy="332025"/>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userDrawn="1"/>
        </p:nvCxnSpPr>
        <p:spPr>
          <a:xfrm>
            <a:off x="0" y="4629150"/>
            <a:ext cx="9144000" cy="0"/>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4" name="Text Placeholder 10"/>
          <p:cNvSpPr>
            <a:spLocks noGrp="1"/>
          </p:cNvSpPr>
          <p:nvPr>
            <p:ph type="body" sz="quarter" idx="24" hasCustomPrompt="1"/>
          </p:nvPr>
        </p:nvSpPr>
        <p:spPr>
          <a:xfrm>
            <a:off x="990600" y="2647950"/>
            <a:ext cx="3365174" cy="533400"/>
          </a:xfrm>
          <a:prstGeom prst="rect">
            <a:avLst/>
          </a:prstGeom>
        </p:spPr>
        <p:txBody>
          <a:bodyPr anchor="t">
            <a:normAutofit/>
          </a:bodyPr>
          <a:lstStyle>
            <a:lvl1pPr marL="0" indent="0">
              <a:lnSpc>
                <a:spcPct val="100000"/>
              </a:lnSpc>
              <a:spcBef>
                <a:spcPts val="600"/>
              </a:spcBef>
              <a:buNone/>
              <a:defRPr sz="1200" baseline="0">
                <a:solidFill>
                  <a:schemeClr val="bg1">
                    <a:lumMod val="95000"/>
                  </a:schemeClr>
                </a:solidFill>
                <a:latin typeface="+mn-lt"/>
              </a:defRPr>
            </a:lvl1pPr>
          </a:lstStyle>
          <a:p>
            <a:pPr lvl="0"/>
            <a:r>
              <a:rPr lang="en-US" dirty="0" smtClean="0"/>
              <a:t>Edit text</a:t>
            </a:r>
            <a:endParaRPr lang="en-US" dirty="0"/>
          </a:p>
        </p:txBody>
      </p:sp>
      <p:sp>
        <p:nvSpPr>
          <p:cNvPr id="15" name="Text Placeholder 10"/>
          <p:cNvSpPr>
            <a:spLocks noGrp="1"/>
          </p:cNvSpPr>
          <p:nvPr>
            <p:ph type="body" sz="quarter" idx="25" hasCustomPrompt="1"/>
          </p:nvPr>
        </p:nvSpPr>
        <p:spPr>
          <a:xfrm>
            <a:off x="990600" y="3333750"/>
            <a:ext cx="3365174" cy="533400"/>
          </a:xfrm>
          <a:prstGeom prst="rect">
            <a:avLst/>
          </a:prstGeom>
        </p:spPr>
        <p:txBody>
          <a:bodyPr anchor="t">
            <a:normAutofit/>
          </a:bodyPr>
          <a:lstStyle>
            <a:lvl1pPr marL="0" indent="0">
              <a:lnSpc>
                <a:spcPct val="100000"/>
              </a:lnSpc>
              <a:spcBef>
                <a:spcPts val="600"/>
              </a:spcBef>
              <a:buNone/>
              <a:defRPr sz="1200" baseline="0">
                <a:solidFill>
                  <a:schemeClr val="bg1">
                    <a:lumMod val="95000"/>
                  </a:schemeClr>
                </a:solidFill>
                <a:latin typeface="+mn-lt"/>
              </a:defRPr>
            </a:lvl1pPr>
          </a:lstStyle>
          <a:p>
            <a:pPr lvl="0"/>
            <a:r>
              <a:rPr lang="en-US" dirty="0" smtClean="0"/>
              <a:t>Edit text</a:t>
            </a:r>
            <a:endParaRPr lang="en-US" dirty="0"/>
          </a:p>
        </p:txBody>
      </p:sp>
      <p:sp>
        <p:nvSpPr>
          <p:cNvPr id="16" name="Text Placeholder 10"/>
          <p:cNvSpPr>
            <a:spLocks noGrp="1"/>
          </p:cNvSpPr>
          <p:nvPr>
            <p:ph type="body" sz="quarter" idx="26" hasCustomPrompt="1"/>
          </p:nvPr>
        </p:nvSpPr>
        <p:spPr>
          <a:xfrm>
            <a:off x="984413" y="4019550"/>
            <a:ext cx="3365174" cy="533400"/>
          </a:xfrm>
          <a:prstGeom prst="rect">
            <a:avLst/>
          </a:prstGeom>
        </p:spPr>
        <p:txBody>
          <a:bodyPr anchor="t">
            <a:normAutofit/>
          </a:bodyPr>
          <a:lstStyle>
            <a:lvl1pPr marL="0" indent="0">
              <a:lnSpc>
                <a:spcPct val="100000"/>
              </a:lnSpc>
              <a:spcBef>
                <a:spcPts val="600"/>
              </a:spcBef>
              <a:buNone/>
              <a:defRPr sz="1200" baseline="0">
                <a:solidFill>
                  <a:schemeClr val="bg1">
                    <a:lumMod val="95000"/>
                  </a:schemeClr>
                </a:solidFill>
                <a:latin typeface="+mn-lt"/>
              </a:defRPr>
            </a:lvl1pPr>
          </a:lstStyle>
          <a:p>
            <a:pPr lvl="0"/>
            <a:r>
              <a:rPr lang="en-US" dirty="0" smtClean="0"/>
              <a:t>Edit text</a:t>
            </a:r>
            <a:endParaRPr lang="en-US" dirty="0"/>
          </a:p>
        </p:txBody>
      </p:sp>
      <p:grpSp>
        <p:nvGrpSpPr>
          <p:cNvPr id="17" name="Group 16"/>
          <p:cNvGrpSpPr/>
          <p:nvPr userDrawn="1"/>
        </p:nvGrpSpPr>
        <p:grpSpPr>
          <a:xfrm>
            <a:off x="304800" y="2577105"/>
            <a:ext cx="609600" cy="609600"/>
            <a:chOff x="304800" y="2606922"/>
            <a:chExt cx="609600" cy="609600"/>
          </a:xfrm>
        </p:grpSpPr>
        <p:sp>
          <p:nvSpPr>
            <p:cNvPr id="18" name="Oval 17"/>
            <p:cNvSpPr/>
            <p:nvPr/>
          </p:nvSpPr>
          <p:spPr>
            <a:xfrm>
              <a:off x="304800" y="2606922"/>
              <a:ext cx="609600" cy="609600"/>
            </a:xfrm>
            <a:prstGeom prst="ellipse">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grpSp>
          <p:nvGrpSpPr>
            <p:cNvPr id="19" name="Group 18"/>
            <p:cNvGrpSpPr/>
            <p:nvPr/>
          </p:nvGrpSpPr>
          <p:grpSpPr>
            <a:xfrm>
              <a:off x="410381" y="2735331"/>
              <a:ext cx="398438" cy="352783"/>
              <a:chOff x="304800" y="1123950"/>
              <a:chExt cx="914400" cy="809625"/>
            </a:xfrm>
            <a:solidFill>
              <a:schemeClr val="accent2"/>
            </a:solidFill>
          </p:grpSpPr>
          <p:sp>
            <p:nvSpPr>
              <p:cNvPr id="20" name="Freeform 186"/>
              <p:cNvSpPr>
                <a:spLocks noEditPoints="1"/>
              </p:cNvSpPr>
              <p:nvPr/>
            </p:nvSpPr>
            <p:spPr bwMode="auto">
              <a:xfrm>
                <a:off x="304800" y="1123950"/>
                <a:ext cx="209550" cy="809625"/>
              </a:xfrm>
              <a:custGeom>
                <a:avLst/>
                <a:gdLst>
                  <a:gd name="T0" fmla="*/ 96 w 132"/>
                  <a:gd name="T1" fmla="*/ 0 h 510"/>
                  <a:gd name="T2" fmla="*/ 38 w 132"/>
                  <a:gd name="T3" fmla="*/ 0 h 510"/>
                  <a:gd name="T4" fmla="*/ 38 w 132"/>
                  <a:gd name="T5" fmla="*/ 114 h 510"/>
                  <a:gd name="T6" fmla="*/ 0 w 132"/>
                  <a:gd name="T7" fmla="*/ 114 h 510"/>
                  <a:gd name="T8" fmla="*/ 0 w 132"/>
                  <a:gd name="T9" fmla="*/ 264 h 510"/>
                  <a:gd name="T10" fmla="*/ 38 w 132"/>
                  <a:gd name="T11" fmla="*/ 264 h 510"/>
                  <a:gd name="T12" fmla="*/ 38 w 132"/>
                  <a:gd name="T13" fmla="*/ 510 h 510"/>
                  <a:gd name="T14" fmla="*/ 96 w 132"/>
                  <a:gd name="T15" fmla="*/ 510 h 510"/>
                  <a:gd name="T16" fmla="*/ 96 w 132"/>
                  <a:gd name="T17" fmla="*/ 264 h 510"/>
                  <a:gd name="T18" fmla="*/ 132 w 132"/>
                  <a:gd name="T19" fmla="*/ 264 h 510"/>
                  <a:gd name="T20" fmla="*/ 132 w 132"/>
                  <a:gd name="T21" fmla="*/ 114 h 510"/>
                  <a:gd name="T22" fmla="*/ 96 w 132"/>
                  <a:gd name="T23" fmla="*/ 114 h 510"/>
                  <a:gd name="T24" fmla="*/ 96 w 132"/>
                  <a:gd name="T25" fmla="*/ 0 h 510"/>
                  <a:gd name="T26" fmla="*/ 112 w 132"/>
                  <a:gd name="T27" fmla="*/ 134 h 510"/>
                  <a:gd name="T28" fmla="*/ 112 w 132"/>
                  <a:gd name="T29" fmla="*/ 244 h 510"/>
                  <a:gd name="T30" fmla="*/ 20 w 132"/>
                  <a:gd name="T31" fmla="*/ 244 h 510"/>
                  <a:gd name="T32" fmla="*/ 20 w 132"/>
                  <a:gd name="T33" fmla="*/ 134 h 510"/>
                  <a:gd name="T34" fmla="*/ 112 w 132"/>
                  <a:gd name="T35" fmla="*/ 134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2" h="510">
                    <a:moveTo>
                      <a:pt x="96" y="0"/>
                    </a:moveTo>
                    <a:lnTo>
                      <a:pt x="38" y="0"/>
                    </a:lnTo>
                    <a:lnTo>
                      <a:pt x="38" y="114"/>
                    </a:lnTo>
                    <a:lnTo>
                      <a:pt x="0" y="114"/>
                    </a:lnTo>
                    <a:lnTo>
                      <a:pt x="0" y="264"/>
                    </a:lnTo>
                    <a:lnTo>
                      <a:pt x="38" y="264"/>
                    </a:lnTo>
                    <a:lnTo>
                      <a:pt x="38" y="510"/>
                    </a:lnTo>
                    <a:lnTo>
                      <a:pt x="96" y="510"/>
                    </a:lnTo>
                    <a:lnTo>
                      <a:pt x="96" y="264"/>
                    </a:lnTo>
                    <a:lnTo>
                      <a:pt x="132" y="264"/>
                    </a:lnTo>
                    <a:lnTo>
                      <a:pt x="132" y="114"/>
                    </a:lnTo>
                    <a:lnTo>
                      <a:pt x="96" y="114"/>
                    </a:lnTo>
                    <a:lnTo>
                      <a:pt x="96" y="0"/>
                    </a:lnTo>
                    <a:close/>
                    <a:moveTo>
                      <a:pt x="112" y="134"/>
                    </a:moveTo>
                    <a:lnTo>
                      <a:pt x="112" y="244"/>
                    </a:lnTo>
                    <a:lnTo>
                      <a:pt x="20" y="244"/>
                    </a:lnTo>
                    <a:lnTo>
                      <a:pt x="20" y="134"/>
                    </a:lnTo>
                    <a:lnTo>
                      <a:pt x="112" y="1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87"/>
              <p:cNvSpPr>
                <a:spLocks noEditPoints="1"/>
              </p:cNvSpPr>
              <p:nvPr/>
            </p:nvSpPr>
            <p:spPr bwMode="auto">
              <a:xfrm>
                <a:off x="539750" y="1123950"/>
                <a:ext cx="209550" cy="809625"/>
              </a:xfrm>
              <a:custGeom>
                <a:avLst/>
                <a:gdLst>
                  <a:gd name="T0" fmla="*/ 96 w 132"/>
                  <a:gd name="T1" fmla="*/ 0 h 510"/>
                  <a:gd name="T2" fmla="*/ 38 w 132"/>
                  <a:gd name="T3" fmla="*/ 0 h 510"/>
                  <a:gd name="T4" fmla="*/ 38 w 132"/>
                  <a:gd name="T5" fmla="*/ 294 h 510"/>
                  <a:gd name="T6" fmla="*/ 0 w 132"/>
                  <a:gd name="T7" fmla="*/ 294 h 510"/>
                  <a:gd name="T8" fmla="*/ 0 w 132"/>
                  <a:gd name="T9" fmla="*/ 442 h 510"/>
                  <a:gd name="T10" fmla="*/ 38 w 132"/>
                  <a:gd name="T11" fmla="*/ 442 h 510"/>
                  <a:gd name="T12" fmla="*/ 38 w 132"/>
                  <a:gd name="T13" fmla="*/ 510 h 510"/>
                  <a:gd name="T14" fmla="*/ 96 w 132"/>
                  <a:gd name="T15" fmla="*/ 510 h 510"/>
                  <a:gd name="T16" fmla="*/ 96 w 132"/>
                  <a:gd name="T17" fmla="*/ 442 h 510"/>
                  <a:gd name="T18" fmla="*/ 132 w 132"/>
                  <a:gd name="T19" fmla="*/ 442 h 510"/>
                  <a:gd name="T20" fmla="*/ 132 w 132"/>
                  <a:gd name="T21" fmla="*/ 294 h 510"/>
                  <a:gd name="T22" fmla="*/ 96 w 132"/>
                  <a:gd name="T23" fmla="*/ 294 h 510"/>
                  <a:gd name="T24" fmla="*/ 96 w 132"/>
                  <a:gd name="T25" fmla="*/ 0 h 510"/>
                  <a:gd name="T26" fmla="*/ 112 w 132"/>
                  <a:gd name="T27" fmla="*/ 314 h 510"/>
                  <a:gd name="T28" fmla="*/ 112 w 132"/>
                  <a:gd name="T29" fmla="*/ 424 h 510"/>
                  <a:gd name="T30" fmla="*/ 20 w 132"/>
                  <a:gd name="T31" fmla="*/ 424 h 510"/>
                  <a:gd name="T32" fmla="*/ 20 w 132"/>
                  <a:gd name="T33" fmla="*/ 314 h 510"/>
                  <a:gd name="T34" fmla="*/ 112 w 132"/>
                  <a:gd name="T35" fmla="*/ 314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2" h="510">
                    <a:moveTo>
                      <a:pt x="96" y="0"/>
                    </a:moveTo>
                    <a:lnTo>
                      <a:pt x="38" y="0"/>
                    </a:lnTo>
                    <a:lnTo>
                      <a:pt x="38" y="294"/>
                    </a:lnTo>
                    <a:lnTo>
                      <a:pt x="0" y="294"/>
                    </a:lnTo>
                    <a:lnTo>
                      <a:pt x="0" y="442"/>
                    </a:lnTo>
                    <a:lnTo>
                      <a:pt x="38" y="442"/>
                    </a:lnTo>
                    <a:lnTo>
                      <a:pt x="38" y="510"/>
                    </a:lnTo>
                    <a:lnTo>
                      <a:pt x="96" y="510"/>
                    </a:lnTo>
                    <a:lnTo>
                      <a:pt x="96" y="442"/>
                    </a:lnTo>
                    <a:lnTo>
                      <a:pt x="132" y="442"/>
                    </a:lnTo>
                    <a:lnTo>
                      <a:pt x="132" y="294"/>
                    </a:lnTo>
                    <a:lnTo>
                      <a:pt x="96" y="294"/>
                    </a:lnTo>
                    <a:lnTo>
                      <a:pt x="96" y="0"/>
                    </a:lnTo>
                    <a:close/>
                    <a:moveTo>
                      <a:pt x="112" y="314"/>
                    </a:moveTo>
                    <a:lnTo>
                      <a:pt x="112" y="424"/>
                    </a:lnTo>
                    <a:lnTo>
                      <a:pt x="20" y="424"/>
                    </a:lnTo>
                    <a:lnTo>
                      <a:pt x="20" y="314"/>
                    </a:lnTo>
                    <a:lnTo>
                      <a:pt x="112" y="3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188"/>
              <p:cNvSpPr>
                <a:spLocks noEditPoints="1"/>
              </p:cNvSpPr>
              <p:nvPr/>
            </p:nvSpPr>
            <p:spPr bwMode="auto">
              <a:xfrm>
                <a:off x="777875" y="1123950"/>
                <a:ext cx="206375" cy="809625"/>
              </a:xfrm>
              <a:custGeom>
                <a:avLst/>
                <a:gdLst>
                  <a:gd name="T0" fmla="*/ 94 w 130"/>
                  <a:gd name="T1" fmla="*/ 0 h 510"/>
                  <a:gd name="T2" fmla="*/ 36 w 130"/>
                  <a:gd name="T3" fmla="*/ 0 h 510"/>
                  <a:gd name="T4" fmla="*/ 36 w 130"/>
                  <a:gd name="T5" fmla="*/ 60 h 510"/>
                  <a:gd name="T6" fmla="*/ 0 w 130"/>
                  <a:gd name="T7" fmla="*/ 60 h 510"/>
                  <a:gd name="T8" fmla="*/ 0 w 130"/>
                  <a:gd name="T9" fmla="*/ 208 h 510"/>
                  <a:gd name="T10" fmla="*/ 36 w 130"/>
                  <a:gd name="T11" fmla="*/ 208 h 510"/>
                  <a:gd name="T12" fmla="*/ 36 w 130"/>
                  <a:gd name="T13" fmla="*/ 510 h 510"/>
                  <a:gd name="T14" fmla="*/ 94 w 130"/>
                  <a:gd name="T15" fmla="*/ 510 h 510"/>
                  <a:gd name="T16" fmla="*/ 94 w 130"/>
                  <a:gd name="T17" fmla="*/ 208 h 510"/>
                  <a:gd name="T18" fmla="*/ 130 w 130"/>
                  <a:gd name="T19" fmla="*/ 208 h 510"/>
                  <a:gd name="T20" fmla="*/ 130 w 130"/>
                  <a:gd name="T21" fmla="*/ 60 h 510"/>
                  <a:gd name="T22" fmla="*/ 94 w 130"/>
                  <a:gd name="T23" fmla="*/ 60 h 510"/>
                  <a:gd name="T24" fmla="*/ 94 w 130"/>
                  <a:gd name="T25" fmla="*/ 0 h 510"/>
                  <a:gd name="T26" fmla="*/ 110 w 130"/>
                  <a:gd name="T27" fmla="*/ 80 h 510"/>
                  <a:gd name="T28" fmla="*/ 110 w 130"/>
                  <a:gd name="T29" fmla="*/ 190 h 510"/>
                  <a:gd name="T30" fmla="*/ 18 w 130"/>
                  <a:gd name="T31" fmla="*/ 190 h 510"/>
                  <a:gd name="T32" fmla="*/ 18 w 130"/>
                  <a:gd name="T33" fmla="*/ 80 h 510"/>
                  <a:gd name="T34" fmla="*/ 110 w 130"/>
                  <a:gd name="T35" fmla="*/ 80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0" h="510">
                    <a:moveTo>
                      <a:pt x="94" y="0"/>
                    </a:moveTo>
                    <a:lnTo>
                      <a:pt x="36" y="0"/>
                    </a:lnTo>
                    <a:lnTo>
                      <a:pt x="36" y="60"/>
                    </a:lnTo>
                    <a:lnTo>
                      <a:pt x="0" y="60"/>
                    </a:lnTo>
                    <a:lnTo>
                      <a:pt x="0" y="208"/>
                    </a:lnTo>
                    <a:lnTo>
                      <a:pt x="36" y="208"/>
                    </a:lnTo>
                    <a:lnTo>
                      <a:pt x="36" y="510"/>
                    </a:lnTo>
                    <a:lnTo>
                      <a:pt x="94" y="510"/>
                    </a:lnTo>
                    <a:lnTo>
                      <a:pt x="94" y="208"/>
                    </a:lnTo>
                    <a:lnTo>
                      <a:pt x="130" y="208"/>
                    </a:lnTo>
                    <a:lnTo>
                      <a:pt x="130" y="60"/>
                    </a:lnTo>
                    <a:lnTo>
                      <a:pt x="94" y="60"/>
                    </a:lnTo>
                    <a:lnTo>
                      <a:pt x="94" y="0"/>
                    </a:lnTo>
                    <a:close/>
                    <a:moveTo>
                      <a:pt x="110" y="80"/>
                    </a:moveTo>
                    <a:lnTo>
                      <a:pt x="110" y="190"/>
                    </a:lnTo>
                    <a:lnTo>
                      <a:pt x="18" y="190"/>
                    </a:lnTo>
                    <a:lnTo>
                      <a:pt x="18" y="80"/>
                    </a:lnTo>
                    <a:lnTo>
                      <a:pt x="110" y="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189"/>
              <p:cNvSpPr>
                <a:spLocks noEditPoints="1"/>
              </p:cNvSpPr>
              <p:nvPr/>
            </p:nvSpPr>
            <p:spPr bwMode="auto">
              <a:xfrm>
                <a:off x="1012825" y="1123950"/>
                <a:ext cx="206375" cy="809625"/>
              </a:xfrm>
              <a:custGeom>
                <a:avLst/>
                <a:gdLst>
                  <a:gd name="T0" fmla="*/ 94 w 130"/>
                  <a:gd name="T1" fmla="*/ 236 h 510"/>
                  <a:gd name="T2" fmla="*/ 94 w 130"/>
                  <a:gd name="T3" fmla="*/ 0 h 510"/>
                  <a:gd name="T4" fmla="*/ 36 w 130"/>
                  <a:gd name="T5" fmla="*/ 0 h 510"/>
                  <a:gd name="T6" fmla="*/ 36 w 130"/>
                  <a:gd name="T7" fmla="*/ 236 h 510"/>
                  <a:gd name="T8" fmla="*/ 0 w 130"/>
                  <a:gd name="T9" fmla="*/ 236 h 510"/>
                  <a:gd name="T10" fmla="*/ 0 w 130"/>
                  <a:gd name="T11" fmla="*/ 384 h 510"/>
                  <a:gd name="T12" fmla="*/ 36 w 130"/>
                  <a:gd name="T13" fmla="*/ 384 h 510"/>
                  <a:gd name="T14" fmla="*/ 36 w 130"/>
                  <a:gd name="T15" fmla="*/ 510 h 510"/>
                  <a:gd name="T16" fmla="*/ 94 w 130"/>
                  <a:gd name="T17" fmla="*/ 510 h 510"/>
                  <a:gd name="T18" fmla="*/ 94 w 130"/>
                  <a:gd name="T19" fmla="*/ 384 h 510"/>
                  <a:gd name="T20" fmla="*/ 130 w 130"/>
                  <a:gd name="T21" fmla="*/ 384 h 510"/>
                  <a:gd name="T22" fmla="*/ 130 w 130"/>
                  <a:gd name="T23" fmla="*/ 236 h 510"/>
                  <a:gd name="T24" fmla="*/ 94 w 130"/>
                  <a:gd name="T25" fmla="*/ 236 h 510"/>
                  <a:gd name="T26" fmla="*/ 112 w 130"/>
                  <a:gd name="T27" fmla="*/ 364 h 510"/>
                  <a:gd name="T28" fmla="*/ 20 w 130"/>
                  <a:gd name="T29" fmla="*/ 364 h 510"/>
                  <a:gd name="T30" fmla="*/ 20 w 130"/>
                  <a:gd name="T31" fmla="*/ 256 h 510"/>
                  <a:gd name="T32" fmla="*/ 112 w 130"/>
                  <a:gd name="T33" fmla="*/ 256 h 510"/>
                  <a:gd name="T34" fmla="*/ 112 w 130"/>
                  <a:gd name="T35" fmla="*/ 364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0" h="510">
                    <a:moveTo>
                      <a:pt x="94" y="236"/>
                    </a:moveTo>
                    <a:lnTo>
                      <a:pt x="94" y="0"/>
                    </a:lnTo>
                    <a:lnTo>
                      <a:pt x="36" y="0"/>
                    </a:lnTo>
                    <a:lnTo>
                      <a:pt x="36" y="236"/>
                    </a:lnTo>
                    <a:lnTo>
                      <a:pt x="0" y="236"/>
                    </a:lnTo>
                    <a:lnTo>
                      <a:pt x="0" y="384"/>
                    </a:lnTo>
                    <a:lnTo>
                      <a:pt x="36" y="384"/>
                    </a:lnTo>
                    <a:lnTo>
                      <a:pt x="36" y="510"/>
                    </a:lnTo>
                    <a:lnTo>
                      <a:pt x="94" y="510"/>
                    </a:lnTo>
                    <a:lnTo>
                      <a:pt x="94" y="384"/>
                    </a:lnTo>
                    <a:lnTo>
                      <a:pt x="130" y="384"/>
                    </a:lnTo>
                    <a:lnTo>
                      <a:pt x="130" y="236"/>
                    </a:lnTo>
                    <a:lnTo>
                      <a:pt x="94" y="236"/>
                    </a:lnTo>
                    <a:close/>
                    <a:moveTo>
                      <a:pt x="112" y="364"/>
                    </a:moveTo>
                    <a:lnTo>
                      <a:pt x="20" y="364"/>
                    </a:lnTo>
                    <a:lnTo>
                      <a:pt x="20" y="256"/>
                    </a:lnTo>
                    <a:lnTo>
                      <a:pt x="112" y="256"/>
                    </a:lnTo>
                    <a:lnTo>
                      <a:pt x="112" y="3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24" name="Group 23"/>
          <p:cNvGrpSpPr/>
          <p:nvPr userDrawn="1"/>
        </p:nvGrpSpPr>
        <p:grpSpPr>
          <a:xfrm>
            <a:off x="304800" y="3261233"/>
            <a:ext cx="609600" cy="609600"/>
            <a:chOff x="304800" y="3291050"/>
            <a:chExt cx="609600" cy="609600"/>
          </a:xfrm>
        </p:grpSpPr>
        <p:sp>
          <p:nvSpPr>
            <p:cNvPr id="25" name="Oval 24"/>
            <p:cNvSpPr/>
            <p:nvPr/>
          </p:nvSpPr>
          <p:spPr>
            <a:xfrm>
              <a:off x="304800" y="3291050"/>
              <a:ext cx="609600" cy="609600"/>
            </a:xfrm>
            <a:prstGeom prst="ellipse">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grpSp>
          <p:nvGrpSpPr>
            <p:cNvPr id="26" name="Group 25"/>
            <p:cNvGrpSpPr/>
            <p:nvPr/>
          </p:nvGrpSpPr>
          <p:grpSpPr>
            <a:xfrm>
              <a:off x="352313" y="3339510"/>
              <a:ext cx="514574" cy="418091"/>
              <a:chOff x="2362200" y="1190625"/>
              <a:chExt cx="914400" cy="742950"/>
            </a:xfrm>
            <a:solidFill>
              <a:schemeClr val="accent2"/>
            </a:solidFill>
          </p:grpSpPr>
          <p:sp>
            <p:nvSpPr>
              <p:cNvPr id="27" name="Freeform 198"/>
              <p:cNvSpPr>
                <a:spLocks/>
              </p:cNvSpPr>
              <p:nvPr/>
            </p:nvSpPr>
            <p:spPr bwMode="auto">
              <a:xfrm>
                <a:off x="2362200" y="1190625"/>
                <a:ext cx="914400" cy="571500"/>
              </a:xfrm>
              <a:custGeom>
                <a:avLst/>
                <a:gdLst>
                  <a:gd name="T0" fmla="*/ 288 w 576"/>
                  <a:gd name="T1" fmla="*/ 0 h 360"/>
                  <a:gd name="T2" fmla="*/ 230 w 576"/>
                  <a:gd name="T3" fmla="*/ 6 h 360"/>
                  <a:gd name="T4" fmla="*/ 176 w 576"/>
                  <a:gd name="T5" fmla="*/ 22 h 360"/>
                  <a:gd name="T6" fmla="*/ 128 w 576"/>
                  <a:gd name="T7" fmla="*/ 50 h 360"/>
                  <a:gd name="T8" fmla="*/ 86 w 576"/>
                  <a:gd name="T9" fmla="*/ 84 h 360"/>
                  <a:gd name="T10" fmla="*/ 50 w 576"/>
                  <a:gd name="T11" fmla="*/ 126 h 360"/>
                  <a:gd name="T12" fmla="*/ 24 w 576"/>
                  <a:gd name="T13" fmla="*/ 174 h 360"/>
                  <a:gd name="T14" fmla="*/ 6 w 576"/>
                  <a:gd name="T15" fmla="*/ 228 h 360"/>
                  <a:gd name="T16" fmla="*/ 0 w 576"/>
                  <a:gd name="T17" fmla="*/ 286 h 360"/>
                  <a:gd name="T18" fmla="*/ 0 w 576"/>
                  <a:gd name="T19" fmla="*/ 360 h 360"/>
                  <a:gd name="T20" fmla="*/ 58 w 576"/>
                  <a:gd name="T21" fmla="*/ 360 h 360"/>
                  <a:gd name="T22" fmla="*/ 58 w 576"/>
                  <a:gd name="T23" fmla="*/ 286 h 360"/>
                  <a:gd name="T24" fmla="*/ 64 w 576"/>
                  <a:gd name="T25" fmla="*/ 240 h 360"/>
                  <a:gd name="T26" fmla="*/ 78 w 576"/>
                  <a:gd name="T27" fmla="*/ 196 h 360"/>
                  <a:gd name="T28" fmla="*/ 98 w 576"/>
                  <a:gd name="T29" fmla="*/ 158 h 360"/>
                  <a:gd name="T30" fmla="*/ 126 w 576"/>
                  <a:gd name="T31" fmla="*/ 124 h 360"/>
                  <a:gd name="T32" fmla="*/ 160 w 576"/>
                  <a:gd name="T33" fmla="*/ 96 h 360"/>
                  <a:gd name="T34" fmla="*/ 200 w 576"/>
                  <a:gd name="T35" fmla="*/ 76 h 360"/>
                  <a:gd name="T36" fmla="*/ 242 w 576"/>
                  <a:gd name="T37" fmla="*/ 62 h 360"/>
                  <a:gd name="T38" fmla="*/ 288 w 576"/>
                  <a:gd name="T39" fmla="*/ 58 h 360"/>
                  <a:gd name="T40" fmla="*/ 312 w 576"/>
                  <a:gd name="T41" fmla="*/ 60 h 360"/>
                  <a:gd name="T42" fmla="*/ 356 w 576"/>
                  <a:gd name="T43" fmla="*/ 68 h 360"/>
                  <a:gd name="T44" fmla="*/ 398 w 576"/>
                  <a:gd name="T45" fmla="*/ 86 h 360"/>
                  <a:gd name="T46" fmla="*/ 434 w 576"/>
                  <a:gd name="T47" fmla="*/ 110 h 360"/>
                  <a:gd name="T48" fmla="*/ 464 w 576"/>
                  <a:gd name="T49" fmla="*/ 140 h 360"/>
                  <a:gd name="T50" fmla="*/ 490 w 576"/>
                  <a:gd name="T51" fmla="*/ 176 h 360"/>
                  <a:gd name="T52" fmla="*/ 508 w 576"/>
                  <a:gd name="T53" fmla="*/ 218 h 360"/>
                  <a:gd name="T54" fmla="*/ 516 w 576"/>
                  <a:gd name="T55" fmla="*/ 262 h 360"/>
                  <a:gd name="T56" fmla="*/ 518 w 576"/>
                  <a:gd name="T57" fmla="*/ 286 h 360"/>
                  <a:gd name="T58" fmla="*/ 576 w 576"/>
                  <a:gd name="T59" fmla="*/ 360 h 360"/>
                  <a:gd name="T60" fmla="*/ 576 w 576"/>
                  <a:gd name="T61" fmla="*/ 286 h 360"/>
                  <a:gd name="T62" fmla="*/ 574 w 576"/>
                  <a:gd name="T63" fmla="*/ 256 h 360"/>
                  <a:gd name="T64" fmla="*/ 562 w 576"/>
                  <a:gd name="T65" fmla="*/ 200 h 360"/>
                  <a:gd name="T66" fmla="*/ 540 w 576"/>
                  <a:gd name="T67" fmla="*/ 150 h 360"/>
                  <a:gd name="T68" fmla="*/ 510 w 576"/>
                  <a:gd name="T69" fmla="*/ 104 h 360"/>
                  <a:gd name="T70" fmla="*/ 470 w 576"/>
                  <a:gd name="T71" fmla="*/ 66 h 360"/>
                  <a:gd name="T72" fmla="*/ 424 w 576"/>
                  <a:gd name="T73" fmla="*/ 34 h 360"/>
                  <a:gd name="T74" fmla="*/ 374 w 576"/>
                  <a:gd name="T75" fmla="*/ 14 h 360"/>
                  <a:gd name="T76" fmla="*/ 318 w 576"/>
                  <a:gd name="T77" fmla="*/ 2 h 360"/>
                  <a:gd name="T78" fmla="*/ 288 w 576"/>
                  <a:gd name="T79" fmla="*/ 0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76" h="360">
                    <a:moveTo>
                      <a:pt x="288" y="0"/>
                    </a:moveTo>
                    <a:lnTo>
                      <a:pt x="288" y="0"/>
                    </a:lnTo>
                    <a:lnTo>
                      <a:pt x="258" y="2"/>
                    </a:lnTo>
                    <a:lnTo>
                      <a:pt x="230" y="6"/>
                    </a:lnTo>
                    <a:lnTo>
                      <a:pt x="204" y="14"/>
                    </a:lnTo>
                    <a:lnTo>
                      <a:pt x="176" y="22"/>
                    </a:lnTo>
                    <a:lnTo>
                      <a:pt x="152" y="34"/>
                    </a:lnTo>
                    <a:lnTo>
                      <a:pt x="128" y="50"/>
                    </a:lnTo>
                    <a:lnTo>
                      <a:pt x="106" y="66"/>
                    </a:lnTo>
                    <a:lnTo>
                      <a:pt x="86" y="84"/>
                    </a:lnTo>
                    <a:lnTo>
                      <a:pt x="66" y="104"/>
                    </a:lnTo>
                    <a:lnTo>
                      <a:pt x="50" y="126"/>
                    </a:lnTo>
                    <a:lnTo>
                      <a:pt x="36" y="150"/>
                    </a:lnTo>
                    <a:lnTo>
                      <a:pt x="24" y="174"/>
                    </a:lnTo>
                    <a:lnTo>
                      <a:pt x="14" y="200"/>
                    </a:lnTo>
                    <a:lnTo>
                      <a:pt x="6" y="228"/>
                    </a:lnTo>
                    <a:lnTo>
                      <a:pt x="2" y="256"/>
                    </a:lnTo>
                    <a:lnTo>
                      <a:pt x="0" y="286"/>
                    </a:lnTo>
                    <a:lnTo>
                      <a:pt x="0" y="286"/>
                    </a:lnTo>
                    <a:lnTo>
                      <a:pt x="0" y="360"/>
                    </a:lnTo>
                    <a:lnTo>
                      <a:pt x="58" y="360"/>
                    </a:lnTo>
                    <a:lnTo>
                      <a:pt x="58" y="360"/>
                    </a:lnTo>
                    <a:lnTo>
                      <a:pt x="58" y="286"/>
                    </a:lnTo>
                    <a:lnTo>
                      <a:pt x="58" y="286"/>
                    </a:lnTo>
                    <a:lnTo>
                      <a:pt x="60" y="262"/>
                    </a:lnTo>
                    <a:lnTo>
                      <a:pt x="64" y="240"/>
                    </a:lnTo>
                    <a:lnTo>
                      <a:pt x="70" y="218"/>
                    </a:lnTo>
                    <a:lnTo>
                      <a:pt x="78" y="196"/>
                    </a:lnTo>
                    <a:lnTo>
                      <a:pt x="86" y="176"/>
                    </a:lnTo>
                    <a:lnTo>
                      <a:pt x="98" y="158"/>
                    </a:lnTo>
                    <a:lnTo>
                      <a:pt x="112" y="140"/>
                    </a:lnTo>
                    <a:lnTo>
                      <a:pt x="126" y="124"/>
                    </a:lnTo>
                    <a:lnTo>
                      <a:pt x="142" y="110"/>
                    </a:lnTo>
                    <a:lnTo>
                      <a:pt x="160" y="96"/>
                    </a:lnTo>
                    <a:lnTo>
                      <a:pt x="180" y="86"/>
                    </a:lnTo>
                    <a:lnTo>
                      <a:pt x="200" y="76"/>
                    </a:lnTo>
                    <a:lnTo>
                      <a:pt x="220" y="68"/>
                    </a:lnTo>
                    <a:lnTo>
                      <a:pt x="242" y="62"/>
                    </a:lnTo>
                    <a:lnTo>
                      <a:pt x="264" y="60"/>
                    </a:lnTo>
                    <a:lnTo>
                      <a:pt x="288" y="58"/>
                    </a:lnTo>
                    <a:lnTo>
                      <a:pt x="288" y="58"/>
                    </a:lnTo>
                    <a:lnTo>
                      <a:pt x="312" y="60"/>
                    </a:lnTo>
                    <a:lnTo>
                      <a:pt x="334" y="62"/>
                    </a:lnTo>
                    <a:lnTo>
                      <a:pt x="356" y="68"/>
                    </a:lnTo>
                    <a:lnTo>
                      <a:pt x="378" y="76"/>
                    </a:lnTo>
                    <a:lnTo>
                      <a:pt x="398" y="86"/>
                    </a:lnTo>
                    <a:lnTo>
                      <a:pt x="416" y="96"/>
                    </a:lnTo>
                    <a:lnTo>
                      <a:pt x="434" y="110"/>
                    </a:lnTo>
                    <a:lnTo>
                      <a:pt x="450" y="124"/>
                    </a:lnTo>
                    <a:lnTo>
                      <a:pt x="464" y="140"/>
                    </a:lnTo>
                    <a:lnTo>
                      <a:pt x="478" y="158"/>
                    </a:lnTo>
                    <a:lnTo>
                      <a:pt x="490" y="176"/>
                    </a:lnTo>
                    <a:lnTo>
                      <a:pt x="500" y="196"/>
                    </a:lnTo>
                    <a:lnTo>
                      <a:pt x="508" y="218"/>
                    </a:lnTo>
                    <a:lnTo>
                      <a:pt x="514" y="240"/>
                    </a:lnTo>
                    <a:lnTo>
                      <a:pt x="516" y="262"/>
                    </a:lnTo>
                    <a:lnTo>
                      <a:pt x="518" y="286"/>
                    </a:lnTo>
                    <a:lnTo>
                      <a:pt x="518" y="286"/>
                    </a:lnTo>
                    <a:lnTo>
                      <a:pt x="518" y="360"/>
                    </a:lnTo>
                    <a:lnTo>
                      <a:pt x="576" y="360"/>
                    </a:lnTo>
                    <a:lnTo>
                      <a:pt x="576" y="360"/>
                    </a:lnTo>
                    <a:lnTo>
                      <a:pt x="576" y="286"/>
                    </a:lnTo>
                    <a:lnTo>
                      <a:pt x="576" y="286"/>
                    </a:lnTo>
                    <a:lnTo>
                      <a:pt x="574" y="256"/>
                    </a:lnTo>
                    <a:lnTo>
                      <a:pt x="570" y="228"/>
                    </a:lnTo>
                    <a:lnTo>
                      <a:pt x="562" y="200"/>
                    </a:lnTo>
                    <a:lnTo>
                      <a:pt x="552" y="174"/>
                    </a:lnTo>
                    <a:lnTo>
                      <a:pt x="540" y="150"/>
                    </a:lnTo>
                    <a:lnTo>
                      <a:pt x="526" y="126"/>
                    </a:lnTo>
                    <a:lnTo>
                      <a:pt x="510" y="104"/>
                    </a:lnTo>
                    <a:lnTo>
                      <a:pt x="490" y="84"/>
                    </a:lnTo>
                    <a:lnTo>
                      <a:pt x="470" y="66"/>
                    </a:lnTo>
                    <a:lnTo>
                      <a:pt x="448" y="48"/>
                    </a:lnTo>
                    <a:lnTo>
                      <a:pt x="424" y="34"/>
                    </a:lnTo>
                    <a:lnTo>
                      <a:pt x="400" y="22"/>
                    </a:lnTo>
                    <a:lnTo>
                      <a:pt x="374" y="14"/>
                    </a:lnTo>
                    <a:lnTo>
                      <a:pt x="346" y="6"/>
                    </a:lnTo>
                    <a:lnTo>
                      <a:pt x="318" y="2"/>
                    </a:lnTo>
                    <a:lnTo>
                      <a:pt x="288" y="0"/>
                    </a:lnTo>
                    <a:lnTo>
                      <a:pt x="28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99"/>
              <p:cNvSpPr>
                <a:spLocks/>
              </p:cNvSpPr>
              <p:nvPr/>
            </p:nvSpPr>
            <p:spPr bwMode="auto">
              <a:xfrm>
                <a:off x="2517775" y="1590675"/>
                <a:ext cx="133350" cy="342900"/>
              </a:xfrm>
              <a:custGeom>
                <a:avLst/>
                <a:gdLst>
                  <a:gd name="T0" fmla="*/ 60 w 84"/>
                  <a:gd name="T1" fmla="*/ 0 h 216"/>
                  <a:gd name="T2" fmla="*/ 24 w 84"/>
                  <a:gd name="T3" fmla="*/ 0 h 216"/>
                  <a:gd name="T4" fmla="*/ 24 w 84"/>
                  <a:gd name="T5" fmla="*/ 0 h 216"/>
                  <a:gd name="T6" fmla="*/ 14 w 84"/>
                  <a:gd name="T7" fmla="*/ 2 h 216"/>
                  <a:gd name="T8" fmla="*/ 6 w 84"/>
                  <a:gd name="T9" fmla="*/ 8 h 216"/>
                  <a:gd name="T10" fmla="*/ 2 w 84"/>
                  <a:gd name="T11" fmla="*/ 16 h 216"/>
                  <a:gd name="T12" fmla="*/ 0 w 84"/>
                  <a:gd name="T13" fmla="*/ 24 h 216"/>
                  <a:gd name="T14" fmla="*/ 0 w 84"/>
                  <a:gd name="T15" fmla="*/ 192 h 216"/>
                  <a:gd name="T16" fmla="*/ 0 w 84"/>
                  <a:gd name="T17" fmla="*/ 192 h 216"/>
                  <a:gd name="T18" fmla="*/ 2 w 84"/>
                  <a:gd name="T19" fmla="*/ 202 h 216"/>
                  <a:gd name="T20" fmla="*/ 6 w 84"/>
                  <a:gd name="T21" fmla="*/ 210 h 216"/>
                  <a:gd name="T22" fmla="*/ 14 w 84"/>
                  <a:gd name="T23" fmla="*/ 214 h 216"/>
                  <a:gd name="T24" fmla="*/ 24 w 84"/>
                  <a:gd name="T25" fmla="*/ 216 h 216"/>
                  <a:gd name="T26" fmla="*/ 60 w 84"/>
                  <a:gd name="T27" fmla="*/ 216 h 216"/>
                  <a:gd name="T28" fmla="*/ 60 w 84"/>
                  <a:gd name="T29" fmla="*/ 216 h 216"/>
                  <a:gd name="T30" fmla="*/ 70 w 84"/>
                  <a:gd name="T31" fmla="*/ 214 h 216"/>
                  <a:gd name="T32" fmla="*/ 76 w 84"/>
                  <a:gd name="T33" fmla="*/ 210 h 216"/>
                  <a:gd name="T34" fmla="*/ 82 w 84"/>
                  <a:gd name="T35" fmla="*/ 202 h 216"/>
                  <a:gd name="T36" fmla="*/ 84 w 84"/>
                  <a:gd name="T37" fmla="*/ 192 h 216"/>
                  <a:gd name="T38" fmla="*/ 84 w 84"/>
                  <a:gd name="T39" fmla="*/ 24 h 216"/>
                  <a:gd name="T40" fmla="*/ 84 w 84"/>
                  <a:gd name="T41" fmla="*/ 24 h 216"/>
                  <a:gd name="T42" fmla="*/ 82 w 84"/>
                  <a:gd name="T43" fmla="*/ 16 h 216"/>
                  <a:gd name="T44" fmla="*/ 76 w 84"/>
                  <a:gd name="T45" fmla="*/ 8 h 216"/>
                  <a:gd name="T46" fmla="*/ 70 w 84"/>
                  <a:gd name="T47" fmla="*/ 2 h 216"/>
                  <a:gd name="T48" fmla="*/ 60 w 84"/>
                  <a:gd name="T49" fmla="*/ 0 h 216"/>
                  <a:gd name="T50" fmla="*/ 60 w 84"/>
                  <a:gd name="T51"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4" h="216">
                    <a:moveTo>
                      <a:pt x="60" y="0"/>
                    </a:moveTo>
                    <a:lnTo>
                      <a:pt x="24" y="0"/>
                    </a:lnTo>
                    <a:lnTo>
                      <a:pt x="24" y="0"/>
                    </a:lnTo>
                    <a:lnTo>
                      <a:pt x="14" y="2"/>
                    </a:lnTo>
                    <a:lnTo>
                      <a:pt x="6" y="8"/>
                    </a:lnTo>
                    <a:lnTo>
                      <a:pt x="2" y="16"/>
                    </a:lnTo>
                    <a:lnTo>
                      <a:pt x="0" y="24"/>
                    </a:lnTo>
                    <a:lnTo>
                      <a:pt x="0" y="192"/>
                    </a:lnTo>
                    <a:lnTo>
                      <a:pt x="0" y="192"/>
                    </a:lnTo>
                    <a:lnTo>
                      <a:pt x="2" y="202"/>
                    </a:lnTo>
                    <a:lnTo>
                      <a:pt x="6" y="210"/>
                    </a:lnTo>
                    <a:lnTo>
                      <a:pt x="14" y="214"/>
                    </a:lnTo>
                    <a:lnTo>
                      <a:pt x="24" y="216"/>
                    </a:lnTo>
                    <a:lnTo>
                      <a:pt x="60" y="216"/>
                    </a:lnTo>
                    <a:lnTo>
                      <a:pt x="60" y="216"/>
                    </a:lnTo>
                    <a:lnTo>
                      <a:pt x="70" y="214"/>
                    </a:lnTo>
                    <a:lnTo>
                      <a:pt x="76" y="210"/>
                    </a:lnTo>
                    <a:lnTo>
                      <a:pt x="82" y="202"/>
                    </a:lnTo>
                    <a:lnTo>
                      <a:pt x="84" y="192"/>
                    </a:lnTo>
                    <a:lnTo>
                      <a:pt x="84" y="24"/>
                    </a:lnTo>
                    <a:lnTo>
                      <a:pt x="84" y="24"/>
                    </a:lnTo>
                    <a:lnTo>
                      <a:pt x="82" y="16"/>
                    </a:lnTo>
                    <a:lnTo>
                      <a:pt x="76" y="8"/>
                    </a:lnTo>
                    <a:lnTo>
                      <a:pt x="70" y="2"/>
                    </a:lnTo>
                    <a:lnTo>
                      <a:pt x="60" y="0"/>
                    </a:lnTo>
                    <a:lnTo>
                      <a:pt x="6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00"/>
              <p:cNvSpPr>
                <a:spLocks/>
              </p:cNvSpPr>
              <p:nvPr/>
            </p:nvSpPr>
            <p:spPr bwMode="auto">
              <a:xfrm>
                <a:off x="2990850" y="1590675"/>
                <a:ext cx="133350" cy="342900"/>
              </a:xfrm>
              <a:custGeom>
                <a:avLst/>
                <a:gdLst>
                  <a:gd name="T0" fmla="*/ 60 w 84"/>
                  <a:gd name="T1" fmla="*/ 0 h 216"/>
                  <a:gd name="T2" fmla="*/ 22 w 84"/>
                  <a:gd name="T3" fmla="*/ 0 h 216"/>
                  <a:gd name="T4" fmla="*/ 22 w 84"/>
                  <a:gd name="T5" fmla="*/ 0 h 216"/>
                  <a:gd name="T6" fmla="*/ 14 w 84"/>
                  <a:gd name="T7" fmla="*/ 2 h 216"/>
                  <a:gd name="T8" fmla="*/ 6 w 84"/>
                  <a:gd name="T9" fmla="*/ 8 h 216"/>
                  <a:gd name="T10" fmla="*/ 2 w 84"/>
                  <a:gd name="T11" fmla="*/ 16 h 216"/>
                  <a:gd name="T12" fmla="*/ 0 w 84"/>
                  <a:gd name="T13" fmla="*/ 24 h 216"/>
                  <a:gd name="T14" fmla="*/ 0 w 84"/>
                  <a:gd name="T15" fmla="*/ 192 h 216"/>
                  <a:gd name="T16" fmla="*/ 0 w 84"/>
                  <a:gd name="T17" fmla="*/ 192 h 216"/>
                  <a:gd name="T18" fmla="*/ 2 w 84"/>
                  <a:gd name="T19" fmla="*/ 202 h 216"/>
                  <a:gd name="T20" fmla="*/ 6 w 84"/>
                  <a:gd name="T21" fmla="*/ 210 h 216"/>
                  <a:gd name="T22" fmla="*/ 14 w 84"/>
                  <a:gd name="T23" fmla="*/ 214 h 216"/>
                  <a:gd name="T24" fmla="*/ 22 w 84"/>
                  <a:gd name="T25" fmla="*/ 216 h 216"/>
                  <a:gd name="T26" fmla="*/ 60 w 84"/>
                  <a:gd name="T27" fmla="*/ 216 h 216"/>
                  <a:gd name="T28" fmla="*/ 60 w 84"/>
                  <a:gd name="T29" fmla="*/ 216 h 216"/>
                  <a:gd name="T30" fmla="*/ 68 w 84"/>
                  <a:gd name="T31" fmla="*/ 214 h 216"/>
                  <a:gd name="T32" fmla="*/ 76 w 84"/>
                  <a:gd name="T33" fmla="*/ 210 h 216"/>
                  <a:gd name="T34" fmla="*/ 82 w 84"/>
                  <a:gd name="T35" fmla="*/ 202 h 216"/>
                  <a:gd name="T36" fmla="*/ 84 w 84"/>
                  <a:gd name="T37" fmla="*/ 192 h 216"/>
                  <a:gd name="T38" fmla="*/ 84 w 84"/>
                  <a:gd name="T39" fmla="*/ 24 h 216"/>
                  <a:gd name="T40" fmla="*/ 84 w 84"/>
                  <a:gd name="T41" fmla="*/ 24 h 216"/>
                  <a:gd name="T42" fmla="*/ 82 w 84"/>
                  <a:gd name="T43" fmla="*/ 16 h 216"/>
                  <a:gd name="T44" fmla="*/ 76 w 84"/>
                  <a:gd name="T45" fmla="*/ 8 h 216"/>
                  <a:gd name="T46" fmla="*/ 68 w 84"/>
                  <a:gd name="T47" fmla="*/ 2 h 216"/>
                  <a:gd name="T48" fmla="*/ 60 w 84"/>
                  <a:gd name="T49" fmla="*/ 0 h 216"/>
                  <a:gd name="T50" fmla="*/ 60 w 84"/>
                  <a:gd name="T51"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4" h="216">
                    <a:moveTo>
                      <a:pt x="60" y="0"/>
                    </a:moveTo>
                    <a:lnTo>
                      <a:pt x="22" y="0"/>
                    </a:lnTo>
                    <a:lnTo>
                      <a:pt x="22" y="0"/>
                    </a:lnTo>
                    <a:lnTo>
                      <a:pt x="14" y="2"/>
                    </a:lnTo>
                    <a:lnTo>
                      <a:pt x="6" y="8"/>
                    </a:lnTo>
                    <a:lnTo>
                      <a:pt x="2" y="16"/>
                    </a:lnTo>
                    <a:lnTo>
                      <a:pt x="0" y="24"/>
                    </a:lnTo>
                    <a:lnTo>
                      <a:pt x="0" y="192"/>
                    </a:lnTo>
                    <a:lnTo>
                      <a:pt x="0" y="192"/>
                    </a:lnTo>
                    <a:lnTo>
                      <a:pt x="2" y="202"/>
                    </a:lnTo>
                    <a:lnTo>
                      <a:pt x="6" y="210"/>
                    </a:lnTo>
                    <a:lnTo>
                      <a:pt x="14" y="214"/>
                    </a:lnTo>
                    <a:lnTo>
                      <a:pt x="22" y="216"/>
                    </a:lnTo>
                    <a:lnTo>
                      <a:pt x="60" y="216"/>
                    </a:lnTo>
                    <a:lnTo>
                      <a:pt x="60" y="216"/>
                    </a:lnTo>
                    <a:lnTo>
                      <a:pt x="68" y="214"/>
                    </a:lnTo>
                    <a:lnTo>
                      <a:pt x="76" y="210"/>
                    </a:lnTo>
                    <a:lnTo>
                      <a:pt x="82" y="202"/>
                    </a:lnTo>
                    <a:lnTo>
                      <a:pt x="84" y="192"/>
                    </a:lnTo>
                    <a:lnTo>
                      <a:pt x="84" y="24"/>
                    </a:lnTo>
                    <a:lnTo>
                      <a:pt x="84" y="24"/>
                    </a:lnTo>
                    <a:lnTo>
                      <a:pt x="82" y="16"/>
                    </a:lnTo>
                    <a:lnTo>
                      <a:pt x="76" y="8"/>
                    </a:lnTo>
                    <a:lnTo>
                      <a:pt x="68" y="2"/>
                    </a:lnTo>
                    <a:lnTo>
                      <a:pt x="60" y="0"/>
                    </a:lnTo>
                    <a:lnTo>
                      <a:pt x="6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30" name="Group 29"/>
          <p:cNvGrpSpPr/>
          <p:nvPr userDrawn="1"/>
        </p:nvGrpSpPr>
        <p:grpSpPr>
          <a:xfrm>
            <a:off x="304800" y="3953725"/>
            <a:ext cx="609600" cy="609600"/>
            <a:chOff x="304800" y="3983542"/>
            <a:chExt cx="609600" cy="609600"/>
          </a:xfrm>
        </p:grpSpPr>
        <p:sp>
          <p:nvSpPr>
            <p:cNvPr id="31" name="Oval 30"/>
            <p:cNvSpPr/>
            <p:nvPr/>
          </p:nvSpPr>
          <p:spPr>
            <a:xfrm>
              <a:off x="304800" y="3983542"/>
              <a:ext cx="609600" cy="609600"/>
            </a:xfrm>
            <a:prstGeom prst="ellipse">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32" name="Freeform 225"/>
            <p:cNvSpPr>
              <a:spLocks noEditPoints="1"/>
            </p:cNvSpPr>
            <p:nvPr/>
          </p:nvSpPr>
          <p:spPr bwMode="auto">
            <a:xfrm>
              <a:off x="416635" y="4094930"/>
              <a:ext cx="385930" cy="386824"/>
            </a:xfrm>
            <a:custGeom>
              <a:avLst/>
              <a:gdLst>
                <a:gd name="T0" fmla="*/ 426 w 432"/>
                <a:gd name="T1" fmla="*/ 45 h 433"/>
                <a:gd name="T2" fmla="*/ 387 w 432"/>
                <a:gd name="T3" fmla="*/ 6 h 433"/>
                <a:gd name="T4" fmla="*/ 345 w 432"/>
                <a:gd name="T5" fmla="*/ 1 h 433"/>
                <a:gd name="T6" fmla="*/ 299 w 432"/>
                <a:gd name="T7" fmla="*/ 33 h 433"/>
                <a:gd name="T8" fmla="*/ 287 w 432"/>
                <a:gd name="T9" fmla="*/ 73 h 433"/>
                <a:gd name="T10" fmla="*/ 302 w 432"/>
                <a:gd name="T11" fmla="*/ 117 h 433"/>
                <a:gd name="T12" fmla="*/ 341 w 432"/>
                <a:gd name="T13" fmla="*/ 142 h 433"/>
                <a:gd name="T14" fmla="*/ 282 w 432"/>
                <a:gd name="T15" fmla="*/ 187 h 433"/>
                <a:gd name="T16" fmla="*/ 251 w 432"/>
                <a:gd name="T17" fmla="*/ 153 h 433"/>
                <a:gd name="T18" fmla="*/ 215 w 432"/>
                <a:gd name="T19" fmla="*/ 144 h 433"/>
                <a:gd name="T20" fmla="*/ 170 w 432"/>
                <a:gd name="T21" fmla="*/ 159 h 433"/>
                <a:gd name="T22" fmla="*/ 144 w 432"/>
                <a:gd name="T23" fmla="*/ 199 h 433"/>
                <a:gd name="T24" fmla="*/ 42 w 432"/>
                <a:gd name="T25" fmla="*/ 295 h 433"/>
                <a:gd name="T26" fmla="*/ 8 w 432"/>
                <a:gd name="T27" fmla="*/ 327 h 433"/>
                <a:gd name="T28" fmla="*/ 0 w 432"/>
                <a:gd name="T29" fmla="*/ 361 h 433"/>
                <a:gd name="T30" fmla="*/ 21 w 432"/>
                <a:gd name="T31" fmla="*/ 412 h 433"/>
                <a:gd name="T32" fmla="*/ 72 w 432"/>
                <a:gd name="T33" fmla="*/ 433 h 433"/>
                <a:gd name="T34" fmla="*/ 111 w 432"/>
                <a:gd name="T35" fmla="*/ 420 h 433"/>
                <a:gd name="T36" fmla="*/ 141 w 432"/>
                <a:gd name="T37" fmla="*/ 375 h 433"/>
                <a:gd name="T38" fmla="*/ 140 w 432"/>
                <a:gd name="T39" fmla="*/ 337 h 433"/>
                <a:gd name="T40" fmla="*/ 111 w 432"/>
                <a:gd name="T41" fmla="*/ 301 h 433"/>
                <a:gd name="T42" fmla="*/ 144 w 432"/>
                <a:gd name="T43" fmla="*/ 235 h 433"/>
                <a:gd name="T44" fmla="*/ 162 w 432"/>
                <a:gd name="T45" fmla="*/ 265 h 433"/>
                <a:gd name="T46" fmla="*/ 203 w 432"/>
                <a:gd name="T47" fmla="*/ 288 h 433"/>
                <a:gd name="T48" fmla="*/ 239 w 432"/>
                <a:gd name="T49" fmla="*/ 285 h 433"/>
                <a:gd name="T50" fmla="*/ 276 w 432"/>
                <a:gd name="T51" fmla="*/ 256 h 433"/>
                <a:gd name="T52" fmla="*/ 377 w 432"/>
                <a:gd name="T53" fmla="*/ 142 h 433"/>
                <a:gd name="T54" fmla="*/ 408 w 432"/>
                <a:gd name="T55" fmla="*/ 126 h 433"/>
                <a:gd name="T56" fmla="*/ 431 w 432"/>
                <a:gd name="T57" fmla="*/ 85 h 433"/>
                <a:gd name="T58" fmla="*/ 107 w 432"/>
                <a:gd name="T59" fmla="*/ 361 h 433"/>
                <a:gd name="T60" fmla="*/ 96 w 432"/>
                <a:gd name="T61" fmla="*/ 387 h 433"/>
                <a:gd name="T62" fmla="*/ 72 w 432"/>
                <a:gd name="T63" fmla="*/ 397 h 433"/>
                <a:gd name="T64" fmla="*/ 51 w 432"/>
                <a:gd name="T65" fmla="*/ 390 h 433"/>
                <a:gd name="T66" fmla="*/ 36 w 432"/>
                <a:gd name="T67" fmla="*/ 367 h 433"/>
                <a:gd name="T68" fmla="*/ 39 w 432"/>
                <a:gd name="T69" fmla="*/ 346 h 433"/>
                <a:gd name="T70" fmla="*/ 57 w 432"/>
                <a:gd name="T71" fmla="*/ 328 h 433"/>
                <a:gd name="T72" fmla="*/ 78 w 432"/>
                <a:gd name="T73" fmla="*/ 325 h 433"/>
                <a:gd name="T74" fmla="*/ 101 w 432"/>
                <a:gd name="T75" fmla="*/ 340 h 433"/>
                <a:gd name="T76" fmla="*/ 107 w 432"/>
                <a:gd name="T77" fmla="*/ 361 h 433"/>
                <a:gd name="T78" fmla="*/ 215 w 432"/>
                <a:gd name="T79" fmla="*/ 253 h 433"/>
                <a:gd name="T80" fmla="*/ 195 w 432"/>
                <a:gd name="T81" fmla="*/ 247 h 433"/>
                <a:gd name="T82" fmla="*/ 179 w 432"/>
                <a:gd name="T83" fmla="*/ 223 h 433"/>
                <a:gd name="T84" fmla="*/ 182 w 432"/>
                <a:gd name="T85" fmla="*/ 202 h 433"/>
                <a:gd name="T86" fmla="*/ 201 w 432"/>
                <a:gd name="T87" fmla="*/ 183 h 433"/>
                <a:gd name="T88" fmla="*/ 222 w 432"/>
                <a:gd name="T89" fmla="*/ 181 h 433"/>
                <a:gd name="T90" fmla="*/ 246 w 432"/>
                <a:gd name="T91" fmla="*/ 196 h 433"/>
                <a:gd name="T92" fmla="*/ 252 w 432"/>
                <a:gd name="T93" fmla="*/ 217 h 433"/>
                <a:gd name="T94" fmla="*/ 242 w 432"/>
                <a:gd name="T95" fmla="*/ 243 h 433"/>
                <a:gd name="T96" fmla="*/ 215 w 432"/>
                <a:gd name="T97" fmla="*/ 253 h 433"/>
                <a:gd name="T98" fmla="*/ 351 w 432"/>
                <a:gd name="T99" fmla="*/ 108 h 433"/>
                <a:gd name="T100" fmla="*/ 329 w 432"/>
                <a:gd name="T101" fmla="*/ 93 h 433"/>
                <a:gd name="T102" fmla="*/ 323 w 432"/>
                <a:gd name="T103" fmla="*/ 73 h 433"/>
                <a:gd name="T104" fmla="*/ 333 w 432"/>
                <a:gd name="T105" fmla="*/ 46 h 433"/>
                <a:gd name="T106" fmla="*/ 359 w 432"/>
                <a:gd name="T107" fmla="*/ 36 h 433"/>
                <a:gd name="T108" fmla="*/ 380 w 432"/>
                <a:gd name="T109" fmla="*/ 42 h 433"/>
                <a:gd name="T110" fmla="*/ 395 w 432"/>
                <a:gd name="T111" fmla="*/ 66 h 433"/>
                <a:gd name="T112" fmla="*/ 393 w 432"/>
                <a:gd name="T113" fmla="*/ 87 h 433"/>
                <a:gd name="T114" fmla="*/ 374 w 432"/>
                <a:gd name="T115" fmla="*/ 106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32" h="433">
                  <a:moveTo>
                    <a:pt x="432" y="73"/>
                  </a:moveTo>
                  <a:lnTo>
                    <a:pt x="432" y="73"/>
                  </a:lnTo>
                  <a:lnTo>
                    <a:pt x="431" y="58"/>
                  </a:lnTo>
                  <a:lnTo>
                    <a:pt x="426" y="45"/>
                  </a:lnTo>
                  <a:lnTo>
                    <a:pt x="419" y="33"/>
                  </a:lnTo>
                  <a:lnTo>
                    <a:pt x="410" y="21"/>
                  </a:lnTo>
                  <a:lnTo>
                    <a:pt x="399" y="13"/>
                  </a:lnTo>
                  <a:lnTo>
                    <a:pt x="387" y="6"/>
                  </a:lnTo>
                  <a:lnTo>
                    <a:pt x="374" y="1"/>
                  </a:lnTo>
                  <a:lnTo>
                    <a:pt x="359" y="0"/>
                  </a:lnTo>
                  <a:lnTo>
                    <a:pt x="359" y="0"/>
                  </a:lnTo>
                  <a:lnTo>
                    <a:pt x="345" y="1"/>
                  </a:lnTo>
                  <a:lnTo>
                    <a:pt x="332" y="6"/>
                  </a:lnTo>
                  <a:lnTo>
                    <a:pt x="318" y="13"/>
                  </a:lnTo>
                  <a:lnTo>
                    <a:pt x="308" y="21"/>
                  </a:lnTo>
                  <a:lnTo>
                    <a:pt x="299" y="33"/>
                  </a:lnTo>
                  <a:lnTo>
                    <a:pt x="293" y="45"/>
                  </a:lnTo>
                  <a:lnTo>
                    <a:pt x="288" y="58"/>
                  </a:lnTo>
                  <a:lnTo>
                    <a:pt x="287" y="73"/>
                  </a:lnTo>
                  <a:lnTo>
                    <a:pt x="287" y="73"/>
                  </a:lnTo>
                  <a:lnTo>
                    <a:pt x="288" y="85"/>
                  </a:lnTo>
                  <a:lnTo>
                    <a:pt x="291" y="97"/>
                  </a:lnTo>
                  <a:lnTo>
                    <a:pt x="296" y="108"/>
                  </a:lnTo>
                  <a:lnTo>
                    <a:pt x="302" y="117"/>
                  </a:lnTo>
                  <a:lnTo>
                    <a:pt x="311" y="126"/>
                  </a:lnTo>
                  <a:lnTo>
                    <a:pt x="320" y="133"/>
                  </a:lnTo>
                  <a:lnTo>
                    <a:pt x="330" y="139"/>
                  </a:lnTo>
                  <a:lnTo>
                    <a:pt x="341" y="142"/>
                  </a:lnTo>
                  <a:lnTo>
                    <a:pt x="341" y="199"/>
                  </a:lnTo>
                  <a:lnTo>
                    <a:pt x="285" y="199"/>
                  </a:lnTo>
                  <a:lnTo>
                    <a:pt x="285" y="199"/>
                  </a:lnTo>
                  <a:lnTo>
                    <a:pt x="282" y="187"/>
                  </a:lnTo>
                  <a:lnTo>
                    <a:pt x="276" y="177"/>
                  </a:lnTo>
                  <a:lnTo>
                    <a:pt x="269" y="168"/>
                  </a:lnTo>
                  <a:lnTo>
                    <a:pt x="260" y="159"/>
                  </a:lnTo>
                  <a:lnTo>
                    <a:pt x="251" y="153"/>
                  </a:lnTo>
                  <a:lnTo>
                    <a:pt x="239" y="148"/>
                  </a:lnTo>
                  <a:lnTo>
                    <a:pt x="228" y="145"/>
                  </a:lnTo>
                  <a:lnTo>
                    <a:pt x="215" y="144"/>
                  </a:lnTo>
                  <a:lnTo>
                    <a:pt x="215" y="144"/>
                  </a:lnTo>
                  <a:lnTo>
                    <a:pt x="203" y="145"/>
                  </a:lnTo>
                  <a:lnTo>
                    <a:pt x="191" y="148"/>
                  </a:lnTo>
                  <a:lnTo>
                    <a:pt x="180" y="153"/>
                  </a:lnTo>
                  <a:lnTo>
                    <a:pt x="170" y="159"/>
                  </a:lnTo>
                  <a:lnTo>
                    <a:pt x="162" y="168"/>
                  </a:lnTo>
                  <a:lnTo>
                    <a:pt x="155" y="177"/>
                  </a:lnTo>
                  <a:lnTo>
                    <a:pt x="149" y="187"/>
                  </a:lnTo>
                  <a:lnTo>
                    <a:pt x="144" y="199"/>
                  </a:lnTo>
                  <a:lnTo>
                    <a:pt x="53" y="199"/>
                  </a:lnTo>
                  <a:lnTo>
                    <a:pt x="53" y="291"/>
                  </a:lnTo>
                  <a:lnTo>
                    <a:pt x="53" y="291"/>
                  </a:lnTo>
                  <a:lnTo>
                    <a:pt x="42" y="295"/>
                  </a:lnTo>
                  <a:lnTo>
                    <a:pt x="32" y="301"/>
                  </a:lnTo>
                  <a:lnTo>
                    <a:pt x="23" y="309"/>
                  </a:lnTo>
                  <a:lnTo>
                    <a:pt x="15" y="316"/>
                  </a:lnTo>
                  <a:lnTo>
                    <a:pt x="8" y="327"/>
                  </a:lnTo>
                  <a:lnTo>
                    <a:pt x="3" y="337"/>
                  </a:lnTo>
                  <a:lnTo>
                    <a:pt x="0" y="349"/>
                  </a:lnTo>
                  <a:lnTo>
                    <a:pt x="0" y="361"/>
                  </a:lnTo>
                  <a:lnTo>
                    <a:pt x="0" y="361"/>
                  </a:lnTo>
                  <a:lnTo>
                    <a:pt x="2" y="375"/>
                  </a:lnTo>
                  <a:lnTo>
                    <a:pt x="5" y="388"/>
                  </a:lnTo>
                  <a:lnTo>
                    <a:pt x="12" y="400"/>
                  </a:lnTo>
                  <a:lnTo>
                    <a:pt x="21" y="412"/>
                  </a:lnTo>
                  <a:lnTo>
                    <a:pt x="32" y="420"/>
                  </a:lnTo>
                  <a:lnTo>
                    <a:pt x="44" y="427"/>
                  </a:lnTo>
                  <a:lnTo>
                    <a:pt x="57" y="432"/>
                  </a:lnTo>
                  <a:lnTo>
                    <a:pt x="72" y="433"/>
                  </a:lnTo>
                  <a:lnTo>
                    <a:pt x="72" y="433"/>
                  </a:lnTo>
                  <a:lnTo>
                    <a:pt x="86" y="432"/>
                  </a:lnTo>
                  <a:lnTo>
                    <a:pt x="99" y="427"/>
                  </a:lnTo>
                  <a:lnTo>
                    <a:pt x="111" y="420"/>
                  </a:lnTo>
                  <a:lnTo>
                    <a:pt x="122" y="412"/>
                  </a:lnTo>
                  <a:lnTo>
                    <a:pt x="131" y="400"/>
                  </a:lnTo>
                  <a:lnTo>
                    <a:pt x="138" y="388"/>
                  </a:lnTo>
                  <a:lnTo>
                    <a:pt x="141" y="375"/>
                  </a:lnTo>
                  <a:lnTo>
                    <a:pt x="143" y="361"/>
                  </a:lnTo>
                  <a:lnTo>
                    <a:pt x="143" y="361"/>
                  </a:lnTo>
                  <a:lnTo>
                    <a:pt x="143" y="348"/>
                  </a:lnTo>
                  <a:lnTo>
                    <a:pt x="140" y="337"/>
                  </a:lnTo>
                  <a:lnTo>
                    <a:pt x="134" y="327"/>
                  </a:lnTo>
                  <a:lnTo>
                    <a:pt x="128" y="316"/>
                  </a:lnTo>
                  <a:lnTo>
                    <a:pt x="120" y="307"/>
                  </a:lnTo>
                  <a:lnTo>
                    <a:pt x="111" y="301"/>
                  </a:lnTo>
                  <a:lnTo>
                    <a:pt x="101" y="295"/>
                  </a:lnTo>
                  <a:lnTo>
                    <a:pt x="89" y="291"/>
                  </a:lnTo>
                  <a:lnTo>
                    <a:pt x="89" y="235"/>
                  </a:lnTo>
                  <a:lnTo>
                    <a:pt x="144" y="235"/>
                  </a:lnTo>
                  <a:lnTo>
                    <a:pt x="144" y="235"/>
                  </a:lnTo>
                  <a:lnTo>
                    <a:pt x="149" y="246"/>
                  </a:lnTo>
                  <a:lnTo>
                    <a:pt x="155" y="256"/>
                  </a:lnTo>
                  <a:lnTo>
                    <a:pt x="162" y="265"/>
                  </a:lnTo>
                  <a:lnTo>
                    <a:pt x="170" y="274"/>
                  </a:lnTo>
                  <a:lnTo>
                    <a:pt x="180" y="280"/>
                  </a:lnTo>
                  <a:lnTo>
                    <a:pt x="191" y="285"/>
                  </a:lnTo>
                  <a:lnTo>
                    <a:pt x="203" y="288"/>
                  </a:lnTo>
                  <a:lnTo>
                    <a:pt x="215" y="289"/>
                  </a:lnTo>
                  <a:lnTo>
                    <a:pt x="215" y="289"/>
                  </a:lnTo>
                  <a:lnTo>
                    <a:pt x="228" y="288"/>
                  </a:lnTo>
                  <a:lnTo>
                    <a:pt x="239" y="285"/>
                  </a:lnTo>
                  <a:lnTo>
                    <a:pt x="251" y="280"/>
                  </a:lnTo>
                  <a:lnTo>
                    <a:pt x="260" y="274"/>
                  </a:lnTo>
                  <a:lnTo>
                    <a:pt x="269" y="265"/>
                  </a:lnTo>
                  <a:lnTo>
                    <a:pt x="276" y="256"/>
                  </a:lnTo>
                  <a:lnTo>
                    <a:pt x="282" y="246"/>
                  </a:lnTo>
                  <a:lnTo>
                    <a:pt x="285" y="235"/>
                  </a:lnTo>
                  <a:lnTo>
                    <a:pt x="377" y="235"/>
                  </a:lnTo>
                  <a:lnTo>
                    <a:pt x="377" y="142"/>
                  </a:lnTo>
                  <a:lnTo>
                    <a:pt x="377" y="142"/>
                  </a:lnTo>
                  <a:lnTo>
                    <a:pt x="389" y="139"/>
                  </a:lnTo>
                  <a:lnTo>
                    <a:pt x="399" y="133"/>
                  </a:lnTo>
                  <a:lnTo>
                    <a:pt x="408" y="126"/>
                  </a:lnTo>
                  <a:lnTo>
                    <a:pt x="416" y="117"/>
                  </a:lnTo>
                  <a:lnTo>
                    <a:pt x="423" y="108"/>
                  </a:lnTo>
                  <a:lnTo>
                    <a:pt x="428" y="97"/>
                  </a:lnTo>
                  <a:lnTo>
                    <a:pt x="431" y="85"/>
                  </a:lnTo>
                  <a:lnTo>
                    <a:pt x="432" y="73"/>
                  </a:lnTo>
                  <a:lnTo>
                    <a:pt x="432" y="73"/>
                  </a:lnTo>
                  <a:close/>
                  <a:moveTo>
                    <a:pt x="107" y="361"/>
                  </a:moveTo>
                  <a:lnTo>
                    <a:pt x="107" y="361"/>
                  </a:lnTo>
                  <a:lnTo>
                    <a:pt x="107" y="367"/>
                  </a:lnTo>
                  <a:lnTo>
                    <a:pt x="104" y="375"/>
                  </a:lnTo>
                  <a:lnTo>
                    <a:pt x="101" y="381"/>
                  </a:lnTo>
                  <a:lnTo>
                    <a:pt x="96" y="387"/>
                  </a:lnTo>
                  <a:lnTo>
                    <a:pt x="92" y="390"/>
                  </a:lnTo>
                  <a:lnTo>
                    <a:pt x="86" y="394"/>
                  </a:lnTo>
                  <a:lnTo>
                    <a:pt x="78" y="396"/>
                  </a:lnTo>
                  <a:lnTo>
                    <a:pt x="72" y="397"/>
                  </a:lnTo>
                  <a:lnTo>
                    <a:pt x="72" y="397"/>
                  </a:lnTo>
                  <a:lnTo>
                    <a:pt x="65" y="396"/>
                  </a:lnTo>
                  <a:lnTo>
                    <a:pt x="57" y="394"/>
                  </a:lnTo>
                  <a:lnTo>
                    <a:pt x="51" y="390"/>
                  </a:lnTo>
                  <a:lnTo>
                    <a:pt x="47" y="387"/>
                  </a:lnTo>
                  <a:lnTo>
                    <a:pt x="42" y="381"/>
                  </a:lnTo>
                  <a:lnTo>
                    <a:pt x="39" y="375"/>
                  </a:lnTo>
                  <a:lnTo>
                    <a:pt x="36" y="367"/>
                  </a:lnTo>
                  <a:lnTo>
                    <a:pt x="36" y="361"/>
                  </a:lnTo>
                  <a:lnTo>
                    <a:pt x="36" y="361"/>
                  </a:lnTo>
                  <a:lnTo>
                    <a:pt x="36" y="354"/>
                  </a:lnTo>
                  <a:lnTo>
                    <a:pt x="39" y="346"/>
                  </a:lnTo>
                  <a:lnTo>
                    <a:pt x="42" y="340"/>
                  </a:lnTo>
                  <a:lnTo>
                    <a:pt x="47" y="336"/>
                  </a:lnTo>
                  <a:lnTo>
                    <a:pt x="51" y="331"/>
                  </a:lnTo>
                  <a:lnTo>
                    <a:pt x="57" y="328"/>
                  </a:lnTo>
                  <a:lnTo>
                    <a:pt x="65" y="325"/>
                  </a:lnTo>
                  <a:lnTo>
                    <a:pt x="72" y="325"/>
                  </a:lnTo>
                  <a:lnTo>
                    <a:pt x="72" y="325"/>
                  </a:lnTo>
                  <a:lnTo>
                    <a:pt x="78" y="325"/>
                  </a:lnTo>
                  <a:lnTo>
                    <a:pt x="86" y="328"/>
                  </a:lnTo>
                  <a:lnTo>
                    <a:pt x="92" y="331"/>
                  </a:lnTo>
                  <a:lnTo>
                    <a:pt x="96" y="336"/>
                  </a:lnTo>
                  <a:lnTo>
                    <a:pt x="101" y="340"/>
                  </a:lnTo>
                  <a:lnTo>
                    <a:pt x="104" y="346"/>
                  </a:lnTo>
                  <a:lnTo>
                    <a:pt x="107" y="354"/>
                  </a:lnTo>
                  <a:lnTo>
                    <a:pt x="107" y="361"/>
                  </a:lnTo>
                  <a:lnTo>
                    <a:pt x="107" y="361"/>
                  </a:lnTo>
                  <a:close/>
                  <a:moveTo>
                    <a:pt x="89" y="309"/>
                  </a:moveTo>
                  <a:lnTo>
                    <a:pt x="89" y="309"/>
                  </a:lnTo>
                  <a:lnTo>
                    <a:pt x="89" y="309"/>
                  </a:lnTo>
                  <a:close/>
                  <a:moveTo>
                    <a:pt x="215" y="253"/>
                  </a:moveTo>
                  <a:lnTo>
                    <a:pt x="215" y="253"/>
                  </a:lnTo>
                  <a:lnTo>
                    <a:pt x="207" y="253"/>
                  </a:lnTo>
                  <a:lnTo>
                    <a:pt x="201" y="250"/>
                  </a:lnTo>
                  <a:lnTo>
                    <a:pt x="195" y="247"/>
                  </a:lnTo>
                  <a:lnTo>
                    <a:pt x="189" y="243"/>
                  </a:lnTo>
                  <a:lnTo>
                    <a:pt x="185" y="237"/>
                  </a:lnTo>
                  <a:lnTo>
                    <a:pt x="182" y="231"/>
                  </a:lnTo>
                  <a:lnTo>
                    <a:pt x="179" y="223"/>
                  </a:lnTo>
                  <a:lnTo>
                    <a:pt x="179" y="217"/>
                  </a:lnTo>
                  <a:lnTo>
                    <a:pt x="179" y="217"/>
                  </a:lnTo>
                  <a:lnTo>
                    <a:pt x="179" y="210"/>
                  </a:lnTo>
                  <a:lnTo>
                    <a:pt x="182" y="202"/>
                  </a:lnTo>
                  <a:lnTo>
                    <a:pt x="185" y="196"/>
                  </a:lnTo>
                  <a:lnTo>
                    <a:pt x="189" y="190"/>
                  </a:lnTo>
                  <a:lnTo>
                    <a:pt x="195" y="186"/>
                  </a:lnTo>
                  <a:lnTo>
                    <a:pt x="201" y="183"/>
                  </a:lnTo>
                  <a:lnTo>
                    <a:pt x="207" y="181"/>
                  </a:lnTo>
                  <a:lnTo>
                    <a:pt x="215" y="180"/>
                  </a:lnTo>
                  <a:lnTo>
                    <a:pt x="215" y="180"/>
                  </a:lnTo>
                  <a:lnTo>
                    <a:pt x="222" y="181"/>
                  </a:lnTo>
                  <a:lnTo>
                    <a:pt x="230" y="183"/>
                  </a:lnTo>
                  <a:lnTo>
                    <a:pt x="236" y="186"/>
                  </a:lnTo>
                  <a:lnTo>
                    <a:pt x="242" y="190"/>
                  </a:lnTo>
                  <a:lnTo>
                    <a:pt x="246" y="196"/>
                  </a:lnTo>
                  <a:lnTo>
                    <a:pt x="249" y="202"/>
                  </a:lnTo>
                  <a:lnTo>
                    <a:pt x="251" y="210"/>
                  </a:lnTo>
                  <a:lnTo>
                    <a:pt x="252" y="217"/>
                  </a:lnTo>
                  <a:lnTo>
                    <a:pt x="252" y="217"/>
                  </a:lnTo>
                  <a:lnTo>
                    <a:pt x="251" y="223"/>
                  </a:lnTo>
                  <a:lnTo>
                    <a:pt x="249" y="231"/>
                  </a:lnTo>
                  <a:lnTo>
                    <a:pt x="246" y="237"/>
                  </a:lnTo>
                  <a:lnTo>
                    <a:pt x="242" y="243"/>
                  </a:lnTo>
                  <a:lnTo>
                    <a:pt x="236" y="247"/>
                  </a:lnTo>
                  <a:lnTo>
                    <a:pt x="230" y="250"/>
                  </a:lnTo>
                  <a:lnTo>
                    <a:pt x="222" y="253"/>
                  </a:lnTo>
                  <a:lnTo>
                    <a:pt x="215" y="253"/>
                  </a:lnTo>
                  <a:lnTo>
                    <a:pt x="215" y="253"/>
                  </a:lnTo>
                  <a:close/>
                  <a:moveTo>
                    <a:pt x="359" y="109"/>
                  </a:moveTo>
                  <a:lnTo>
                    <a:pt x="359" y="109"/>
                  </a:lnTo>
                  <a:lnTo>
                    <a:pt x="351" y="108"/>
                  </a:lnTo>
                  <a:lnTo>
                    <a:pt x="345" y="106"/>
                  </a:lnTo>
                  <a:lnTo>
                    <a:pt x="339" y="103"/>
                  </a:lnTo>
                  <a:lnTo>
                    <a:pt x="333" y="99"/>
                  </a:lnTo>
                  <a:lnTo>
                    <a:pt x="329" y="93"/>
                  </a:lnTo>
                  <a:lnTo>
                    <a:pt x="326" y="87"/>
                  </a:lnTo>
                  <a:lnTo>
                    <a:pt x="324" y="79"/>
                  </a:lnTo>
                  <a:lnTo>
                    <a:pt x="323" y="73"/>
                  </a:lnTo>
                  <a:lnTo>
                    <a:pt x="323" y="73"/>
                  </a:lnTo>
                  <a:lnTo>
                    <a:pt x="324" y="66"/>
                  </a:lnTo>
                  <a:lnTo>
                    <a:pt x="326" y="58"/>
                  </a:lnTo>
                  <a:lnTo>
                    <a:pt x="329" y="52"/>
                  </a:lnTo>
                  <a:lnTo>
                    <a:pt x="333" y="46"/>
                  </a:lnTo>
                  <a:lnTo>
                    <a:pt x="339" y="42"/>
                  </a:lnTo>
                  <a:lnTo>
                    <a:pt x="345" y="39"/>
                  </a:lnTo>
                  <a:lnTo>
                    <a:pt x="351" y="37"/>
                  </a:lnTo>
                  <a:lnTo>
                    <a:pt x="359" y="36"/>
                  </a:lnTo>
                  <a:lnTo>
                    <a:pt x="359" y="36"/>
                  </a:lnTo>
                  <a:lnTo>
                    <a:pt x="366" y="37"/>
                  </a:lnTo>
                  <a:lnTo>
                    <a:pt x="374" y="39"/>
                  </a:lnTo>
                  <a:lnTo>
                    <a:pt x="380" y="42"/>
                  </a:lnTo>
                  <a:lnTo>
                    <a:pt x="384" y="46"/>
                  </a:lnTo>
                  <a:lnTo>
                    <a:pt x="389" y="52"/>
                  </a:lnTo>
                  <a:lnTo>
                    <a:pt x="393" y="58"/>
                  </a:lnTo>
                  <a:lnTo>
                    <a:pt x="395" y="66"/>
                  </a:lnTo>
                  <a:lnTo>
                    <a:pt x="395" y="73"/>
                  </a:lnTo>
                  <a:lnTo>
                    <a:pt x="395" y="73"/>
                  </a:lnTo>
                  <a:lnTo>
                    <a:pt x="395" y="79"/>
                  </a:lnTo>
                  <a:lnTo>
                    <a:pt x="393" y="87"/>
                  </a:lnTo>
                  <a:lnTo>
                    <a:pt x="389" y="93"/>
                  </a:lnTo>
                  <a:lnTo>
                    <a:pt x="384" y="99"/>
                  </a:lnTo>
                  <a:lnTo>
                    <a:pt x="380" y="103"/>
                  </a:lnTo>
                  <a:lnTo>
                    <a:pt x="374" y="106"/>
                  </a:lnTo>
                  <a:lnTo>
                    <a:pt x="366" y="108"/>
                  </a:lnTo>
                  <a:lnTo>
                    <a:pt x="359" y="109"/>
                  </a:lnTo>
                  <a:lnTo>
                    <a:pt x="359" y="109"/>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grpSp>
      <p:pic>
        <p:nvPicPr>
          <p:cNvPr id="3" name="Imagen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145897" y="4683989"/>
            <a:ext cx="402361" cy="402361"/>
          </a:xfrm>
          <a:prstGeom prst="rect">
            <a:avLst/>
          </a:prstGeom>
        </p:spPr>
      </p:pic>
    </p:spTree>
    <p:extLst>
      <p:ext uri="{BB962C8B-B14F-4D97-AF65-F5344CB8AC3E}">
        <p14:creationId xmlns:p14="http://schemas.microsoft.com/office/powerpoint/2010/main" val="382357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xEl>
                                              <p:pRg st="0" end="0"/>
                                            </p:txEl>
                                          </p:spTgt>
                                        </p:tgtEl>
                                        <p:attrNameLst>
                                          <p:attrName>style.visibility</p:attrName>
                                        </p:attrNameLst>
                                      </p:cBhvr>
                                      <p:to>
                                        <p:strVal val="visible"/>
                                      </p:to>
                                    </p:set>
                                    <p:animEffect transition="in" filter="fade">
                                      <p:cBhvr>
                                        <p:cTn id="10" dur="500"/>
                                        <p:tgtEl>
                                          <p:spTgt spid="8">
                                            <p:txEl>
                                              <p:pRg st="0" end="0"/>
                                            </p:txEl>
                                          </p:spTgt>
                                        </p:tgtEl>
                                      </p:cBhvr>
                                    </p:animEffect>
                                  </p:childTnLst>
                                </p:cTn>
                              </p:par>
                            </p:childTnLst>
                          </p:cTn>
                        </p:par>
                        <p:par>
                          <p:cTn id="11" fill="hold">
                            <p:stCondLst>
                              <p:cond delay="500"/>
                            </p:stCondLst>
                            <p:childTnLst>
                              <p:par>
                                <p:cTn id="12" presetID="22" presetClass="entr" presetSubtype="8" fill="hold" grpId="0" nodeType="afterEffect">
                                  <p:stCondLst>
                                    <p:cond delay="0"/>
                                  </p:stCondLst>
                                  <p:childTnLst>
                                    <p:set>
                                      <p:cBhvr>
                                        <p:cTn id="13" dur="1" fill="hold">
                                          <p:stCondLst>
                                            <p:cond delay="0"/>
                                          </p:stCondLst>
                                        </p:cTn>
                                        <p:tgtEl>
                                          <p:spTgt spid="14">
                                            <p:txEl>
                                              <p:pRg st="0" end="0"/>
                                            </p:txEl>
                                          </p:spTgt>
                                        </p:tgtEl>
                                        <p:attrNameLst>
                                          <p:attrName>style.visibility</p:attrName>
                                        </p:attrNameLst>
                                      </p:cBhvr>
                                      <p:to>
                                        <p:strVal val="visible"/>
                                      </p:to>
                                    </p:set>
                                    <p:animEffect transition="in" filter="wipe(left)">
                                      <p:cBhvr>
                                        <p:cTn id="14" dur="500"/>
                                        <p:tgtEl>
                                          <p:spTgt spid="14">
                                            <p:txEl>
                                              <p:pRg st="0" end="0"/>
                                            </p:txEl>
                                          </p:spTgt>
                                        </p:tgtEl>
                                      </p:cBhvr>
                                    </p:animEffect>
                                  </p:childTnLst>
                                </p:cTn>
                              </p:par>
                              <p:par>
                                <p:cTn id="15" presetID="22" presetClass="entr" presetSubtype="8" fill="hold" grpId="0" nodeType="withEffect">
                                  <p:stCondLst>
                                    <p:cond delay="0"/>
                                  </p:stCondLst>
                                  <p:childTnLst>
                                    <p:set>
                                      <p:cBhvr>
                                        <p:cTn id="16" dur="1" fill="hold">
                                          <p:stCondLst>
                                            <p:cond delay="0"/>
                                          </p:stCondLst>
                                        </p:cTn>
                                        <p:tgtEl>
                                          <p:spTgt spid="15">
                                            <p:txEl>
                                              <p:pRg st="0" end="0"/>
                                            </p:txEl>
                                          </p:spTgt>
                                        </p:tgtEl>
                                        <p:attrNameLst>
                                          <p:attrName>style.visibility</p:attrName>
                                        </p:attrNameLst>
                                      </p:cBhvr>
                                      <p:to>
                                        <p:strVal val="visible"/>
                                      </p:to>
                                    </p:set>
                                    <p:animEffect transition="in" filter="wipe(left)">
                                      <p:cBhvr>
                                        <p:cTn id="17" dur="500"/>
                                        <p:tgtEl>
                                          <p:spTgt spid="15">
                                            <p:txEl>
                                              <p:pRg st="0" end="0"/>
                                            </p:txEl>
                                          </p:spTgt>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16">
                                            <p:txEl>
                                              <p:pRg st="0" end="0"/>
                                            </p:txEl>
                                          </p:spTgt>
                                        </p:tgtEl>
                                        <p:attrNameLst>
                                          <p:attrName>style.visibility</p:attrName>
                                        </p:attrNameLst>
                                      </p:cBhvr>
                                      <p:to>
                                        <p:strVal val="visible"/>
                                      </p:to>
                                    </p:set>
                                    <p:animEffect transition="in" filter="wipe(left)">
                                      <p:cBhvr>
                                        <p:cTn id="20" dur="500"/>
                                        <p:tgtEl>
                                          <p:spTgt spid="16">
                                            <p:txEl>
                                              <p:pRg st="0" end="0"/>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500"/>
                                        <p:tgtEl>
                                          <p:spTgt spid="17"/>
                                        </p:tgtEl>
                                      </p:cBhvr>
                                    </p:animEffect>
                                  </p:childTnLst>
                                </p:cTn>
                              </p:par>
                              <p:par>
                                <p:cTn id="24" presetID="10" presetClass="entr" presetSubtype="0" fill="hold" nodeType="withEffect">
                                  <p:stCondLst>
                                    <p:cond delay="0"/>
                                  </p:stCondLst>
                                  <p:childTnLst>
                                    <p:set>
                                      <p:cBhvr>
                                        <p:cTn id="25" dur="1" fill="hold">
                                          <p:stCondLst>
                                            <p:cond delay="0"/>
                                          </p:stCondLst>
                                        </p:cTn>
                                        <p:tgtEl>
                                          <p:spTgt spid="24"/>
                                        </p:tgtEl>
                                        <p:attrNameLst>
                                          <p:attrName>style.visibility</p:attrName>
                                        </p:attrNameLst>
                                      </p:cBhvr>
                                      <p:to>
                                        <p:strVal val="visible"/>
                                      </p:to>
                                    </p:set>
                                    <p:animEffect transition="in" filter="fade">
                                      <p:cBhvr>
                                        <p:cTn id="26" dur="500"/>
                                        <p:tgtEl>
                                          <p:spTgt spid="24"/>
                                        </p:tgtEl>
                                      </p:cBhvr>
                                    </p:animEffect>
                                  </p:childTnLst>
                                </p:cTn>
                              </p:par>
                              <p:par>
                                <p:cTn id="27" presetID="10" presetClass="entr" presetSubtype="0" fill="hold" nodeType="withEffect">
                                  <p:stCondLst>
                                    <p:cond delay="0"/>
                                  </p:stCondLst>
                                  <p:childTnLst>
                                    <p:set>
                                      <p:cBhvr>
                                        <p:cTn id="28" dur="1" fill="hold">
                                          <p:stCondLst>
                                            <p:cond delay="0"/>
                                          </p:stCondLst>
                                        </p:cTn>
                                        <p:tgtEl>
                                          <p:spTgt spid="30"/>
                                        </p:tgtEl>
                                        <p:attrNameLst>
                                          <p:attrName>style.visibility</p:attrName>
                                        </p:attrNameLst>
                                      </p:cBhvr>
                                      <p:to>
                                        <p:strVal val="visible"/>
                                      </p:to>
                                    </p:set>
                                    <p:animEffect transition="in" filter="fade">
                                      <p:cBhvr>
                                        <p:cTn id="29"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build="p">
        <p:tmplLst>
          <p:tmpl lvl="1">
            <p:tnLst>
              <p:par>
                <p:cTn presetID="10"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Lst>
      </p:bldP>
      <p:bldP spid="14" grpId="0" build="p">
        <p:tmplLst>
          <p:tmpl lvl="1">
            <p:tnLst>
              <p:par>
                <p:cTn presetID="22" presetClass="entr" presetSubtype="8"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wipe(left)">
                      <p:cBhvr>
                        <p:cTn dur="500"/>
                        <p:tgtEl>
                          <p:spTgt spid="14"/>
                        </p:tgtEl>
                      </p:cBhvr>
                    </p:animEffect>
                  </p:childTnLst>
                </p:cTn>
              </p:par>
            </p:tnLst>
          </p:tmpl>
        </p:tmplLst>
      </p:bldP>
      <p:bldP spid="15" grpId="0" build="p">
        <p:tmplLst>
          <p:tmpl lvl="1">
            <p:tnLst>
              <p:par>
                <p:cTn presetID="22" presetClass="entr" presetSubtype="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wipe(left)">
                      <p:cBhvr>
                        <p:cTn dur="500"/>
                        <p:tgtEl>
                          <p:spTgt spid="15"/>
                        </p:tgtEl>
                      </p:cBhvr>
                    </p:animEffect>
                  </p:childTnLst>
                </p:cTn>
              </p:par>
            </p:tnLst>
          </p:tmpl>
        </p:tmplLst>
      </p:bldP>
      <p:bldP spid="16" grpId="0" build="p">
        <p:tmplLst>
          <p:tmpl lvl="1">
            <p:tnLst>
              <p:par>
                <p:cTn presetID="22" presetClass="entr" presetSubtype="8" fill="hold" nodeType="with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wipe(left)">
                      <p:cBhvr>
                        <p:cTn dur="500"/>
                        <p:tgtEl>
                          <p:spTgt spid="16"/>
                        </p:tgtEl>
                      </p:cBhvr>
                    </p:animEffect>
                  </p:childTnLst>
                </p:cTn>
              </p:par>
            </p:tnLst>
          </p:tmpl>
        </p:tmplLst>
      </p:bldP>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Wide Images ">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0" y="0"/>
            <a:ext cx="9144000" cy="5143500"/>
          </a:xfrm>
          <a:prstGeom prst="rect">
            <a:avLst/>
          </a:prstGeom>
        </p:spPr>
        <p:txBody>
          <a:bodyPr/>
          <a:lstStyle>
            <a:lvl1pPr marL="0" indent="0" algn="ctr">
              <a:buNone/>
              <a:defRPr sz="2000"/>
            </a:lvl1pPr>
          </a:lstStyle>
          <a:p>
            <a:r>
              <a:rPr lang="en-US" dirty="0" smtClean="0"/>
              <a:t>Insert Image In Here</a:t>
            </a:r>
            <a:endParaRPr lang="en-US" dirty="0"/>
          </a:p>
        </p:txBody>
      </p:sp>
      <p:sp>
        <p:nvSpPr>
          <p:cNvPr id="5" name="Text Placeholder 3"/>
          <p:cNvSpPr>
            <a:spLocks noGrp="1"/>
          </p:cNvSpPr>
          <p:nvPr>
            <p:ph type="body" sz="quarter" idx="12" hasCustomPrompt="1"/>
          </p:nvPr>
        </p:nvSpPr>
        <p:spPr>
          <a:xfrm>
            <a:off x="141890" y="3486150"/>
            <a:ext cx="9002110" cy="1295400"/>
          </a:xfrm>
          <a:prstGeom prst="rect">
            <a:avLst/>
          </a:prstGeom>
          <a:solidFill>
            <a:schemeClr val="tx1">
              <a:lumMod val="85000"/>
              <a:lumOff val="15000"/>
              <a:alpha val="75000"/>
            </a:schemeClr>
          </a:solidFill>
        </p:spPr>
        <p:txBody>
          <a:bodyPr/>
          <a:lstStyle>
            <a:lvl1pPr marL="0" indent="0">
              <a:buNone/>
              <a:defRPr sz="1200" baseline="0">
                <a:solidFill>
                  <a:schemeClr val="bg1">
                    <a:lumMod val="95000"/>
                  </a:schemeClr>
                </a:solidFill>
              </a:defRPr>
            </a:lvl1pPr>
          </a:lstStyle>
          <a:p>
            <a:pPr lvl="0"/>
            <a:r>
              <a:rPr lang="en-US" dirty="0" smtClean="0"/>
              <a:t>Edit Text</a:t>
            </a:r>
            <a:endParaRPr lang="en-US" dirty="0"/>
          </a:p>
        </p:txBody>
      </p:sp>
      <p:sp>
        <p:nvSpPr>
          <p:cNvPr id="6" name="Text Placeholder 3"/>
          <p:cNvSpPr>
            <a:spLocks noGrp="1"/>
          </p:cNvSpPr>
          <p:nvPr>
            <p:ph type="body" sz="quarter" idx="13" hasCustomPrompt="1"/>
          </p:nvPr>
        </p:nvSpPr>
        <p:spPr>
          <a:xfrm>
            <a:off x="-10510" y="3486150"/>
            <a:ext cx="152400" cy="1295399"/>
          </a:xfrm>
          <a:prstGeom prst="rect">
            <a:avLst/>
          </a:prstGeom>
          <a:solidFill>
            <a:schemeClr val="accent2">
              <a:alpha val="75000"/>
            </a:schemeClr>
          </a:solidFill>
        </p:spPr>
        <p:txBody>
          <a:bodyPr/>
          <a:lstStyle>
            <a:lvl1pPr marL="0" indent="0">
              <a:buNone/>
              <a:defRPr sz="100" baseline="0">
                <a:solidFill>
                  <a:schemeClr val="tx1"/>
                </a:solidFill>
              </a:defRPr>
            </a:lvl1pPr>
          </a:lstStyle>
          <a:p>
            <a:pPr lvl="0"/>
            <a:r>
              <a:rPr lang="en-US" dirty="0" smtClean="0"/>
              <a:t>.</a:t>
            </a:r>
            <a:endParaRPr lang="en-US" dirty="0"/>
          </a:p>
        </p:txBody>
      </p:sp>
    </p:spTree>
    <p:extLst>
      <p:ext uri="{BB962C8B-B14F-4D97-AF65-F5344CB8AC3E}">
        <p14:creationId xmlns:p14="http://schemas.microsoft.com/office/powerpoint/2010/main" val="2804296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bg/>
                                          </p:spTgt>
                                        </p:tgtEl>
                                        <p:attrNameLst>
                                          <p:attrName>style.visibility</p:attrName>
                                        </p:attrNameLst>
                                      </p:cBhvr>
                                      <p:to>
                                        <p:strVal val="visible"/>
                                      </p:to>
                                    </p:set>
                                    <p:animEffect transition="in" filter="fade">
                                      <p:cBhvr>
                                        <p:cTn id="7" dur="500"/>
                                        <p:tgtEl>
                                          <p:spTgt spid="6">
                                            <p:bg/>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xEl>
                                              <p:pRg st="0" end="0"/>
                                            </p:txEl>
                                          </p:spTgt>
                                        </p:tgtEl>
                                        <p:attrNameLst>
                                          <p:attrName>style.visibility</p:attrName>
                                        </p:attrNameLst>
                                      </p:cBhvr>
                                      <p:to>
                                        <p:strVal val="visible"/>
                                      </p:to>
                                    </p:set>
                                    <p:animEffect transition="in" filter="fade">
                                      <p:cBhvr>
                                        <p:cTn id="10" dur="500"/>
                                        <p:tgtEl>
                                          <p:spTgt spid="6">
                                            <p:txEl>
                                              <p:pRg st="0" end="0"/>
                                            </p:txEl>
                                          </p:spTgt>
                                        </p:tgtEl>
                                      </p:cBhvr>
                                    </p:animEffect>
                                  </p:childTnLst>
                                </p:cTn>
                              </p:par>
                            </p:childTnLst>
                          </p:cTn>
                        </p:par>
                        <p:par>
                          <p:cTn id="11" fill="hold">
                            <p:stCondLst>
                              <p:cond delay="500"/>
                            </p:stCondLst>
                            <p:childTnLst>
                              <p:par>
                                <p:cTn id="12" presetID="22" presetClass="entr" presetSubtype="8" fill="hold" grpId="0" nodeType="afterEffect">
                                  <p:stCondLst>
                                    <p:cond delay="0"/>
                                  </p:stCondLst>
                                  <p:childTnLst>
                                    <p:set>
                                      <p:cBhvr>
                                        <p:cTn id="13" dur="1" fill="hold">
                                          <p:stCondLst>
                                            <p:cond delay="0"/>
                                          </p:stCondLst>
                                        </p:cTn>
                                        <p:tgtEl>
                                          <p:spTgt spid="5">
                                            <p:bg/>
                                          </p:spTgt>
                                        </p:tgtEl>
                                        <p:attrNameLst>
                                          <p:attrName>style.visibility</p:attrName>
                                        </p:attrNameLst>
                                      </p:cBhvr>
                                      <p:to>
                                        <p:strVal val="visible"/>
                                      </p:to>
                                    </p:set>
                                    <p:animEffect transition="in" filter="wipe(left)">
                                      <p:cBhvr>
                                        <p:cTn id="14" dur="500"/>
                                        <p:tgtEl>
                                          <p:spTgt spid="5">
                                            <p:bg/>
                                          </p:spTgt>
                                        </p:tgtEl>
                                      </p:cBhvr>
                                    </p:animEffect>
                                  </p:childTnLst>
                                </p:cTn>
                              </p:par>
                              <p:par>
                                <p:cTn id="15" presetID="22" presetClass="entr" presetSubtype="8" fill="hold" grpId="0" nodeType="withEffect">
                                  <p:stCondLst>
                                    <p:cond delay="0"/>
                                  </p:stCondLst>
                                  <p:childTnLst>
                                    <p:set>
                                      <p:cBhvr>
                                        <p:cTn id="16" dur="1" fill="hold">
                                          <p:stCondLst>
                                            <p:cond delay="0"/>
                                          </p:stCondLst>
                                        </p:cTn>
                                        <p:tgtEl>
                                          <p:spTgt spid="5">
                                            <p:txEl>
                                              <p:pRg st="0" end="0"/>
                                            </p:txEl>
                                          </p:spTgt>
                                        </p:tgtEl>
                                        <p:attrNameLst>
                                          <p:attrName>style.visibility</p:attrName>
                                        </p:attrNameLst>
                                      </p:cBhvr>
                                      <p:to>
                                        <p:strVal val="visible"/>
                                      </p:to>
                                    </p:set>
                                    <p:animEffect transition="in" filter="wipe(left)">
                                      <p:cBhvr>
                                        <p:cTn id="17"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animBg="1">
        <p:tmplLst>
          <p:tmpl>
            <p:tnLst>
              <p:par>
                <p:cTn presetID="22" presetClass="entr" presetSubtype="8" fill="hold" nodeType="after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wipe(left)">
                      <p:cBhvr>
                        <p:cTn dur="500"/>
                        <p:tgtEl>
                          <p:spTgt spid="5"/>
                        </p:tgtEl>
                      </p:cBhvr>
                    </p:animEffect>
                  </p:childTnLst>
                </p:cTn>
              </p:par>
            </p:tnLst>
          </p:tmpl>
          <p:tmpl lvl="1">
            <p:tnLst>
              <p:par>
                <p:cTn presetID="22" presetClass="entr" presetSubtype="8" fill="hold" nodeType="with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wipe(left)">
                      <p:cBhvr>
                        <p:cTn dur="500"/>
                        <p:tgtEl>
                          <p:spTgt spid="5"/>
                        </p:tgtEl>
                      </p:cBhvr>
                    </p:animEffect>
                  </p:childTnLst>
                </p:cTn>
              </p:par>
            </p:tnLst>
          </p:tmpl>
        </p:tmplLst>
      </p:bldP>
      <p:bldP spid="6" grpId="0" uiExpand="1" build="p" animBg="1">
        <p:tmplLst>
          <p:tmpl>
            <p:tnLst>
              <p:par>
                <p:cTn presetID="10" presetClass="entr" presetSubtype="0"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 lvl="1">
            <p:tnLst>
              <p:par>
                <p:cTn presetID="10"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ext Descriptions">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521027" y="320186"/>
            <a:ext cx="8101946" cy="498964"/>
          </a:xfrm>
          <a:prstGeom prst="rect">
            <a:avLst/>
          </a:prstGeom>
        </p:spPr>
        <p:txBody>
          <a:bodyPr wrap="square" anchor="t" anchorCtr="0">
            <a:normAutofit/>
          </a:bodyPr>
          <a:lstStyle>
            <a:lvl1pPr algn="l">
              <a:lnSpc>
                <a:spcPct val="90000"/>
              </a:lnSpc>
              <a:defRPr sz="2800" b="1">
                <a:solidFill>
                  <a:schemeClr val="tx1">
                    <a:lumMod val="85000"/>
                    <a:lumOff val="15000"/>
                  </a:schemeClr>
                </a:solidFill>
                <a:latin typeface="Exo" pitchFamily="50" charset="0"/>
                <a:ea typeface="Gulim" pitchFamily="34" charset="-127"/>
              </a:defRPr>
            </a:lvl1pPr>
          </a:lstStyle>
          <a:p>
            <a:r>
              <a:rPr lang="en-US" dirty="0" smtClean="0"/>
              <a:t>TITLE</a:t>
            </a:r>
            <a:endParaRPr lang="en-US" dirty="0"/>
          </a:p>
        </p:txBody>
      </p:sp>
      <p:sp>
        <p:nvSpPr>
          <p:cNvPr id="8" name="Text Placeholder 10"/>
          <p:cNvSpPr>
            <a:spLocks noGrp="1"/>
          </p:cNvSpPr>
          <p:nvPr>
            <p:ph type="body" sz="quarter" idx="23" hasCustomPrompt="1"/>
          </p:nvPr>
        </p:nvSpPr>
        <p:spPr>
          <a:xfrm>
            <a:off x="521026" y="626410"/>
            <a:ext cx="8089573" cy="304800"/>
          </a:xfrm>
          <a:prstGeom prst="rect">
            <a:avLst/>
          </a:prstGeom>
        </p:spPr>
        <p:txBody>
          <a:bodyPr anchor="ctr">
            <a:normAutofit/>
          </a:bodyPr>
          <a:lstStyle>
            <a:lvl1pPr marL="0" indent="0">
              <a:lnSpc>
                <a:spcPct val="100000"/>
              </a:lnSpc>
              <a:spcBef>
                <a:spcPts val="600"/>
              </a:spcBef>
              <a:buNone/>
              <a:defRPr sz="1200" baseline="0">
                <a:solidFill>
                  <a:schemeClr val="tx1"/>
                </a:solidFill>
                <a:latin typeface="+mn-lt"/>
              </a:defRPr>
            </a:lvl1pPr>
          </a:lstStyle>
          <a:p>
            <a:pPr lvl="0"/>
            <a:r>
              <a:rPr lang="en-US" dirty="0" smtClean="0"/>
              <a:t>Edit text</a:t>
            </a:r>
            <a:endParaRPr lang="en-US" dirty="0"/>
          </a:p>
        </p:txBody>
      </p:sp>
      <p:sp>
        <p:nvSpPr>
          <p:cNvPr id="4" name="Text Placeholder 10"/>
          <p:cNvSpPr>
            <a:spLocks noGrp="1"/>
          </p:cNvSpPr>
          <p:nvPr>
            <p:ph type="body" sz="quarter" idx="17" hasCustomPrompt="1"/>
          </p:nvPr>
        </p:nvSpPr>
        <p:spPr>
          <a:xfrm>
            <a:off x="609600" y="3594392"/>
            <a:ext cx="1676400" cy="990600"/>
          </a:xfrm>
          <a:prstGeom prst="rect">
            <a:avLst/>
          </a:prstGeom>
        </p:spPr>
        <p:txBody>
          <a:bodyPr anchor="t" anchorCtr="0">
            <a:normAutofit/>
          </a:bodyPr>
          <a:lstStyle>
            <a:lvl1pPr marL="0" indent="0">
              <a:lnSpc>
                <a:spcPct val="100000"/>
              </a:lnSpc>
              <a:spcBef>
                <a:spcPts val="1200"/>
              </a:spcBef>
              <a:buNone/>
              <a:defRPr sz="1200" baseline="0">
                <a:solidFill>
                  <a:schemeClr val="tx1"/>
                </a:solidFill>
                <a:latin typeface="+mn-lt"/>
              </a:defRPr>
            </a:lvl1pPr>
          </a:lstStyle>
          <a:p>
            <a:pPr lvl="0"/>
            <a:r>
              <a:rPr lang="en-US" dirty="0" smtClean="0"/>
              <a:t>Edit text</a:t>
            </a:r>
            <a:endParaRPr lang="en-US" dirty="0"/>
          </a:p>
        </p:txBody>
      </p:sp>
      <p:sp>
        <p:nvSpPr>
          <p:cNvPr id="14" name="Text Placeholder 10"/>
          <p:cNvSpPr>
            <a:spLocks noGrp="1"/>
          </p:cNvSpPr>
          <p:nvPr>
            <p:ph type="body" sz="quarter" idx="24" hasCustomPrompt="1"/>
          </p:nvPr>
        </p:nvSpPr>
        <p:spPr>
          <a:xfrm>
            <a:off x="2715712" y="3594520"/>
            <a:ext cx="1676400" cy="990600"/>
          </a:xfrm>
          <a:prstGeom prst="rect">
            <a:avLst/>
          </a:prstGeom>
        </p:spPr>
        <p:txBody>
          <a:bodyPr anchor="t" anchorCtr="0">
            <a:normAutofit/>
          </a:bodyPr>
          <a:lstStyle>
            <a:lvl1pPr marL="0" indent="0">
              <a:lnSpc>
                <a:spcPct val="100000"/>
              </a:lnSpc>
              <a:spcBef>
                <a:spcPts val="1200"/>
              </a:spcBef>
              <a:buNone/>
              <a:defRPr sz="1200" baseline="0">
                <a:solidFill>
                  <a:schemeClr val="tx1"/>
                </a:solidFill>
                <a:latin typeface="+mn-lt"/>
              </a:defRPr>
            </a:lvl1pPr>
          </a:lstStyle>
          <a:p>
            <a:pPr lvl="0"/>
            <a:r>
              <a:rPr lang="en-US" dirty="0" smtClean="0"/>
              <a:t>Edit text</a:t>
            </a:r>
            <a:endParaRPr lang="en-US" dirty="0"/>
          </a:p>
        </p:txBody>
      </p:sp>
      <p:sp>
        <p:nvSpPr>
          <p:cNvPr id="19" name="Text Placeholder 10"/>
          <p:cNvSpPr>
            <a:spLocks noGrp="1"/>
          </p:cNvSpPr>
          <p:nvPr>
            <p:ph type="body" sz="quarter" idx="25" hasCustomPrompt="1"/>
          </p:nvPr>
        </p:nvSpPr>
        <p:spPr>
          <a:xfrm>
            <a:off x="4821824" y="3594520"/>
            <a:ext cx="1676400" cy="990600"/>
          </a:xfrm>
          <a:prstGeom prst="rect">
            <a:avLst/>
          </a:prstGeom>
        </p:spPr>
        <p:txBody>
          <a:bodyPr anchor="t" anchorCtr="0">
            <a:normAutofit/>
          </a:bodyPr>
          <a:lstStyle>
            <a:lvl1pPr marL="0" indent="0">
              <a:lnSpc>
                <a:spcPct val="100000"/>
              </a:lnSpc>
              <a:spcBef>
                <a:spcPts val="1200"/>
              </a:spcBef>
              <a:buNone/>
              <a:defRPr sz="1200" baseline="0">
                <a:solidFill>
                  <a:schemeClr val="tx1"/>
                </a:solidFill>
                <a:latin typeface="+mn-lt"/>
              </a:defRPr>
            </a:lvl1pPr>
          </a:lstStyle>
          <a:p>
            <a:pPr lvl="0"/>
            <a:r>
              <a:rPr lang="en-US" dirty="0" smtClean="0"/>
              <a:t>Edit text</a:t>
            </a:r>
            <a:endParaRPr lang="en-US" dirty="0"/>
          </a:p>
        </p:txBody>
      </p:sp>
      <p:sp>
        <p:nvSpPr>
          <p:cNvPr id="24" name="Text Placeholder 10"/>
          <p:cNvSpPr>
            <a:spLocks noGrp="1"/>
          </p:cNvSpPr>
          <p:nvPr>
            <p:ph type="body" sz="quarter" idx="26" hasCustomPrompt="1"/>
          </p:nvPr>
        </p:nvSpPr>
        <p:spPr>
          <a:xfrm>
            <a:off x="6927936" y="3594648"/>
            <a:ext cx="1676400" cy="990600"/>
          </a:xfrm>
          <a:prstGeom prst="rect">
            <a:avLst/>
          </a:prstGeom>
        </p:spPr>
        <p:txBody>
          <a:bodyPr anchor="t" anchorCtr="0">
            <a:normAutofit/>
          </a:bodyPr>
          <a:lstStyle>
            <a:lvl1pPr marL="0" indent="0">
              <a:lnSpc>
                <a:spcPct val="100000"/>
              </a:lnSpc>
              <a:spcBef>
                <a:spcPts val="1200"/>
              </a:spcBef>
              <a:buNone/>
              <a:defRPr sz="1200" baseline="0">
                <a:solidFill>
                  <a:schemeClr val="tx1"/>
                </a:solidFill>
                <a:latin typeface="+mn-lt"/>
              </a:defRPr>
            </a:lvl1pPr>
          </a:lstStyle>
          <a:p>
            <a:pPr lvl="0"/>
            <a:r>
              <a:rPr lang="en-US" dirty="0" smtClean="0"/>
              <a:t>Edit text</a:t>
            </a:r>
            <a:endParaRPr lang="en-US" dirty="0"/>
          </a:p>
        </p:txBody>
      </p:sp>
      <p:sp>
        <p:nvSpPr>
          <p:cNvPr id="29" name="Text Placeholder 10"/>
          <p:cNvSpPr>
            <a:spLocks noGrp="1"/>
          </p:cNvSpPr>
          <p:nvPr>
            <p:ph type="body" sz="quarter" idx="27" hasCustomPrompt="1"/>
          </p:nvPr>
        </p:nvSpPr>
        <p:spPr>
          <a:xfrm>
            <a:off x="622740" y="1941258"/>
            <a:ext cx="1676400" cy="990600"/>
          </a:xfrm>
          <a:prstGeom prst="rect">
            <a:avLst/>
          </a:prstGeom>
        </p:spPr>
        <p:txBody>
          <a:bodyPr anchor="t" anchorCtr="0">
            <a:normAutofit/>
          </a:bodyPr>
          <a:lstStyle>
            <a:lvl1pPr marL="0" indent="0">
              <a:lnSpc>
                <a:spcPct val="100000"/>
              </a:lnSpc>
              <a:spcBef>
                <a:spcPts val="1200"/>
              </a:spcBef>
              <a:buNone/>
              <a:defRPr sz="1200" baseline="0">
                <a:solidFill>
                  <a:schemeClr val="tx1"/>
                </a:solidFill>
                <a:latin typeface="+mn-lt"/>
              </a:defRPr>
            </a:lvl1pPr>
          </a:lstStyle>
          <a:p>
            <a:pPr lvl="0"/>
            <a:r>
              <a:rPr lang="en-US" dirty="0" smtClean="0"/>
              <a:t>Edit text</a:t>
            </a:r>
            <a:endParaRPr lang="en-US" dirty="0"/>
          </a:p>
        </p:txBody>
      </p:sp>
      <p:sp>
        <p:nvSpPr>
          <p:cNvPr id="34" name="Text Placeholder 10"/>
          <p:cNvSpPr>
            <a:spLocks noGrp="1"/>
          </p:cNvSpPr>
          <p:nvPr>
            <p:ph type="body" sz="quarter" idx="28" hasCustomPrompt="1"/>
          </p:nvPr>
        </p:nvSpPr>
        <p:spPr>
          <a:xfrm>
            <a:off x="2728852" y="1941386"/>
            <a:ext cx="1676400" cy="990600"/>
          </a:xfrm>
          <a:prstGeom prst="rect">
            <a:avLst/>
          </a:prstGeom>
        </p:spPr>
        <p:txBody>
          <a:bodyPr anchor="t" anchorCtr="0">
            <a:normAutofit/>
          </a:bodyPr>
          <a:lstStyle>
            <a:lvl1pPr marL="0" indent="0">
              <a:lnSpc>
                <a:spcPct val="100000"/>
              </a:lnSpc>
              <a:spcBef>
                <a:spcPts val="1200"/>
              </a:spcBef>
              <a:buNone/>
              <a:defRPr sz="1200" baseline="0">
                <a:solidFill>
                  <a:schemeClr val="tx1"/>
                </a:solidFill>
                <a:latin typeface="+mn-lt"/>
              </a:defRPr>
            </a:lvl1pPr>
          </a:lstStyle>
          <a:p>
            <a:pPr lvl="0"/>
            <a:r>
              <a:rPr lang="en-US" dirty="0" smtClean="0"/>
              <a:t>Edit text</a:t>
            </a:r>
            <a:endParaRPr lang="en-US" dirty="0"/>
          </a:p>
        </p:txBody>
      </p:sp>
      <p:sp>
        <p:nvSpPr>
          <p:cNvPr id="39" name="Text Placeholder 10"/>
          <p:cNvSpPr>
            <a:spLocks noGrp="1"/>
          </p:cNvSpPr>
          <p:nvPr>
            <p:ph type="body" sz="quarter" idx="29" hasCustomPrompt="1"/>
          </p:nvPr>
        </p:nvSpPr>
        <p:spPr>
          <a:xfrm>
            <a:off x="4834964" y="1941386"/>
            <a:ext cx="1676400" cy="990600"/>
          </a:xfrm>
          <a:prstGeom prst="rect">
            <a:avLst/>
          </a:prstGeom>
        </p:spPr>
        <p:txBody>
          <a:bodyPr anchor="t" anchorCtr="0">
            <a:normAutofit/>
          </a:bodyPr>
          <a:lstStyle>
            <a:lvl1pPr marL="0" indent="0">
              <a:lnSpc>
                <a:spcPct val="100000"/>
              </a:lnSpc>
              <a:spcBef>
                <a:spcPts val="1200"/>
              </a:spcBef>
              <a:buNone/>
              <a:defRPr sz="1200" baseline="0">
                <a:solidFill>
                  <a:schemeClr val="tx1"/>
                </a:solidFill>
                <a:latin typeface="+mn-lt"/>
              </a:defRPr>
            </a:lvl1pPr>
          </a:lstStyle>
          <a:p>
            <a:pPr lvl="0"/>
            <a:r>
              <a:rPr lang="en-US" dirty="0" smtClean="0"/>
              <a:t>Edit text</a:t>
            </a:r>
            <a:endParaRPr lang="en-US" dirty="0"/>
          </a:p>
        </p:txBody>
      </p:sp>
      <p:sp>
        <p:nvSpPr>
          <p:cNvPr id="44" name="Text Placeholder 10"/>
          <p:cNvSpPr>
            <a:spLocks noGrp="1"/>
          </p:cNvSpPr>
          <p:nvPr>
            <p:ph type="body" sz="quarter" idx="30" hasCustomPrompt="1"/>
          </p:nvPr>
        </p:nvSpPr>
        <p:spPr>
          <a:xfrm>
            <a:off x="6941076" y="1941514"/>
            <a:ext cx="1676400" cy="990600"/>
          </a:xfrm>
          <a:prstGeom prst="rect">
            <a:avLst/>
          </a:prstGeom>
        </p:spPr>
        <p:txBody>
          <a:bodyPr anchor="t" anchorCtr="0">
            <a:normAutofit/>
          </a:bodyPr>
          <a:lstStyle>
            <a:lvl1pPr marL="0" indent="0">
              <a:lnSpc>
                <a:spcPct val="100000"/>
              </a:lnSpc>
              <a:spcBef>
                <a:spcPts val="1200"/>
              </a:spcBef>
              <a:buNone/>
              <a:defRPr sz="1200" baseline="0">
                <a:solidFill>
                  <a:schemeClr val="tx1"/>
                </a:solidFill>
                <a:latin typeface="+mn-lt"/>
              </a:defRPr>
            </a:lvl1pPr>
          </a:lstStyle>
          <a:p>
            <a:pPr lvl="0"/>
            <a:r>
              <a:rPr lang="en-US" dirty="0" smtClean="0"/>
              <a:t>Edit text</a:t>
            </a:r>
            <a:endParaRPr lang="en-US" dirty="0"/>
          </a:p>
        </p:txBody>
      </p:sp>
    </p:spTree>
    <p:extLst>
      <p:ext uri="{BB962C8B-B14F-4D97-AF65-F5344CB8AC3E}">
        <p14:creationId xmlns:p14="http://schemas.microsoft.com/office/powerpoint/2010/main" val="1240681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xEl>
                                              <p:pRg st="0" end="0"/>
                                            </p:txEl>
                                          </p:spTgt>
                                        </p:tgtEl>
                                        <p:attrNameLst>
                                          <p:attrName>style.visibility</p:attrName>
                                        </p:attrNameLst>
                                      </p:cBhvr>
                                      <p:to>
                                        <p:strVal val="visible"/>
                                      </p:to>
                                    </p:set>
                                    <p:animEffect transition="in" filter="fade">
                                      <p:cBhvr>
                                        <p:cTn id="10" dur="500"/>
                                        <p:tgtEl>
                                          <p:spTgt spid="8">
                                            <p:txEl>
                                              <p:pRg st="0" end="0"/>
                                            </p:txEl>
                                          </p:spTgt>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29">
                                            <p:txEl>
                                              <p:pRg st="0" end="0"/>
                                            </p:txEl>
                                          </p:spTgt>
                                        </p:tgtEl>
                                        <p:attrNameLst>
                                          <p:attrName>style.visibility</p:attrName>
                                        </p:attrNameLst>
                                      </p:cBhvr>
                                      <p:to>
                                        <p:strVal val="visible"/>
                                      </p:to>
                                    </p:set>
                                    <p:animEffect transition="in" filter="fade">
                                      <p:cBhvr>
                                        <p:cTn id="14" dur="500"/>
                                        <p:tgtEl>
                                          <p:spTgt spid="29">
                                            <p:txEl>
                                              <p:pRg st="0" end="0"/>
                                            </p:txEl>
                                          </p:spTgt>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34">
                                            <p:txEl>
                                              <p:pRg st="0" end="0"/>
                                            </p:txEl>
                                          </p:spTgt>
                                        </p:tgtEl>
                                        <p:attrNameLst>
                                          <p:attrName>style.visibility</p:attrName>
                                        </p:attrNameLst>
                                      </p:cBhvr>
                                      <p:to>
                                        <p:strVal val="visible"/>
                                      </p:to>
                                    </p:set>
                                    <p:animEffect transition="in" filter="fade">
                                      <p:cBhvr>
                                        <p:cTn id="17" dur="500"/>
                                        <p:tgtEl>
                                          <p:spTgt spid="34">
                                            <p:txEl>
                                              <p:pRg st="0" end="0"/>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9">
                                            <p:txEl>
                                              <p:pRg st="0" end="0"/>
                                            </p:txEl>
                                          </p:spTgt>
                                        </p:tgtEl>
                                        <p:attrNameLst>
                                          <p:attrName>style.visibility</p:attrName>
                                        </p:attrNameLst>
                                      </p:cBhvr>
                                      <p:to>
                                        <p:strVal val="visible"/>
                                      </p:to>
                                    </p:set>
                                    <p:animEffect transition="in" filter="fade">
                                      <p:cBhvr>
                                        <p:cTn id="20" dur="500"/>
                                        <p:tgtEl>
                                          <p:spTgt spid="39">
                                            <p:txEl>
                                              <p:pRg st="0" end="0"/>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4">
                                            <p:txEl>
                                              <p:pRg st="0" end="0"/>
                                            </p:txEl>
                                          </p:spTgt>
                                        </p:tgtEl>
                                        <p:attrNameLst>
                                          <p:attrName>style.visibility</p:attrName>
                                        </p:attrNameLst>
                                      </p:cBhvr>
                                      <p:to>
                                        <p:strVal val="visible"/>
                                      </p:to>
                                    </p:set>
                                    <p:animEffect transition="in" filter="fade">
                                      <p:cBhvr>
                                        <p:cTn id="23" dur="500"/>
                                        <p:tgtEl>
                                          <p:spTgt spid="44">
                                            <p:txEl>
                                              <p:pRg st="0" end="0"/>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4">
                                            <p:txEl>
                                              <p:pRg st="0" end="0"/>
                                            </p:txEl>
                                          </p:spTgt>
                                        </p:tgtEl>
                                        <p:attrNameLst>
                                          <p:attrName>style.visibility</p:attrName>
                                        </p:attrNameLst>
                                      </p:cBhvr>
                                      <p:to>
                                        <p:strVal val="visible"/>
                                      </p:to>
                                    </p:set>
                                    <p:animEffect transition="in" filter="fade">
                                      <p:cBhvr>
                                        <p:cTn id="26" dur="500"/>
                                        <p:tgtEl>
                                          <p:spTgt spid="4">
                                            <p:txEl>
                                              <p:pRg st="0" end="0"/>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4">
                                            <p:txEl>
                                              <p:pRg st="0" end="0"/>
                                            </p:txEl>
                                          </p:spTgt>
                                        </p:tgtEl>
                                        <p:attrNameLst>
                                          <p:attrName>style.visibility</p:attrName>
                                        </p:attrNameLst>
                                      </p:cBhvr>
                                      <p:to>
                                        <p:strVal val="visible"/>
                                      </p:to>
                                    </p:set>
                                    <p:animEffect transition="in" filter="fade">
                                      <p:cBhvr>
                                        <p:cTn id="29" dur="500"/>
                                        <p:tgtEl>
                                          <p:spTgt spid="14">
                                            <p:txEl>
                                              <p:pRg st="0" end="0"/>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9">
                                            <p:txEl>
                                              <p:pRg st="0" end="0"/>
                                            </p:txEl>
                                          </p:spTgt>
                                        </p:tgtEl>
                                        <p:attrNameLst>
                                          <p:attrName>style.visibility</p:attrName>
                                        </p:attrNameLst>
                                      </p:cBhvr>
                                      <p:to>
                                        <p:strVal val="visible"/>
                                      </p:to>
                                    </p:set>
                                    <p:animEffect transition="in" filter="fade">
                                      <p:cBhvr>
                                        <p:cTn id="32" dur="500"/>
                                        <p:tgtEl>
                                          <p:spTgt spid="19">
                                            <p:txEl>
                                              <p:pRg st="0" end="0"/>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4">
                                            <p:txEl>
                                              <p:pRg st="0" end="0"/>
                                            </p:txEl>
                                          </p:spTgt>
                                        </p:tgtEl>
                                        <p:attrNameLst>
                                          <p:attrName>style.visibility</p:attrName>
                                        </p:attrNameLst>
                                      </p:cBhvr>
                                      <p:to>
                                        <p:strVal val="visible"/>
                                      </p:to>
                                    </p:set>
                                    <p:animEffect transition="in" filter="fade">
                                      <p:cBhvr>
                                        <p:cTn id="35" dur="500"/>
                                        <p:tgtEl>
                                          <p:spTgt spid="2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build="p">
        <p:tmplLst>
          <p:tmpl lvl="1">
            <p:tnLst>
              <p:par>
                <p:cTn presetID="10"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Lst>
      </p:bldP>
      <p:bldP spid="4" grpId="0" build="p">
        <p:tmplLst>
          <p:tmpl lvl="1">
            <p:tnLst>
              <p:par>
                <p:cTn presetID="10"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Lst>
      </p:bldP>
      <p:bldP spid="14" grpId="0" build="p">
        <p:tmplLst>
          <p:tmpl lvl="1">
            <p:tnLst>
              <p:par>
                <p:cTn presetID="10" presetClass="entr" presetSubtype="0" fill="hold" nodeType="with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9" grpId="0" build="p">
        <p:tmplLst>
          <p:tmpl lvl="1">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4" grpId="0" build="p">
        <p:tmplLst>
          <p:tmpl lvl="1">
            <p:tnLst>
              <p:par>
                <p:cTn presetID="10" presetClass="entr" presetSubtype="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9" grpId="0" build="p">
        <p:tmplLst>
          <p:tmpl lvl="1">
            <p:tnLst>
              <p:par>
                <p:cTn presetID="10" presetClass="entr" presetSubtype="0"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Lst>
      </p:bldP>
      <p:bldP spid="34" grpId="0" build="p">
        <p:tmplLst>
          <p:tmpl lvl="1">
            <p:tnLst>
              <p:par>
                <p:cTn presetID="10" presetClass="entr" presetSubtype="0" fill="hold" nodeType="withEffect">
                  <p:stCondLst>
                    <p:cond delay="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Lst>
      </p:bldP>
      <p:bldP spid="39" grpId="0" build="p">
        <p:tmplLst>
          <p:tmpl lvl="1">
            <p:tnLst>
              <p:par>
                <p:cTn presetID="10" presetClass="entr" presetSubtype="0" fill="hold" nodeType="withEffect">
                  <p:stCondLst>
                    <p:cond delay="0"/>
                  </p:stCondLst>
                  <p:childTnLst>
                    <p:set>
                      <p:cBhvr>
                        <p:cTn dur="1" fill="hold">
                          <p:stCondLst>
                            <p:cond delay="0"/>
                          </p:stCondLst>
                        </p:cTn>
                        <p:tgtEl>
                          <p:spTgt spid="39"/>
                        </p:tgtEl>
                        <p:attrNameLst>
                          <p:attrName>style.visibility</p:attrName>
                        </p:attrNameLst>
                      </p:cBhvr>
                      <p:to>
                        <p:strVal val="visible"/>
                      </p:to>
                    </p:set>
                    <p:animEffect transition="in" filter="fade">
                      <p:cBhvr>
                        <p:cTn dur="500"/>
                        <p:tgtEl>
                          <p:spTgt spid="39"/>
                        </p:tgtEl>
                      </p:cBhvr>
                    </p:animEffect>
                  </p:childTnLst>
                </p:cTn>
              </p:par>
            </p:tnLst>
          </p:tmpl>
        </p:tmplLst>
      </p:bldP>
      <p:bldP spid="44" grpId="0" build="p">
        <p:tmplLst>
          <p:tmpl lvl="1">
            <p:tnLst>
              <p:par>
                <p:cTn presetID="10" presetClass="entr" presetSubtype="0" fill="hold" nodeType="withEffect">
                  <p:stCondLst>
                    <p:cond delay="0"/>
                  </p:stCondLst>
                  <p:childTnLst>
                    <p:set>
                      <p:cBhvr>
                        <p:cTn dur="1" fill="hold">
                          <p:stCondLst>
                            <p:cond delay="0"/>
                          </p:stCondLst>
                        </p:cTn>
                        <p:tgtEl>
                          <p:spTgt spid="44"/>
                        </p:tgtEl>
                        <p:attrNameLst>
                          <p:attrName>style.visibility</p:attrName>
                        </p:attrNameLst>
                      </p:cBhvr>
                      <p:to>
                        <p:strVal val="visible"/>
                      </p:to>
                    </p:set>
                    <p:animEffect transition="in" filter="fade">
                      <p:cBhvr>
                        <p:cTn dur="500"/>
                        <p:tgtEl>
                          <p:spTgt spid="44"/>
                        </p:tgtEl>
                      </p:cBhvr>
                    </p:animEffect>
                  </p:childTnLst>
                </p:cTn>
              </p:par>
            </p:tnLst>
          </p:tmpl>
        </p:tmplLst>
      </p:bldP>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mage Descriptions">
    <p:spTree>
      <p:nvGrpSpPr>
        <p:cNvPr id="1" name=""/>
        <p:cNvGrpSpPr/>
        <p:nvPr/>
      </p:nvGrpSpPr>
      <p:grpSpPr>
        <a:xfrm>
          <a:off x="0" y="0"/>
          <a:ext cx="0" cy="0"/>
          <a:chOff x="0" y="0"/>
          <a:chExt cx="0" cy="0"/>
        </a:xfrm>
      </p:grpSpPr>
      <p:pic>
        <p:nvPicPr>
          <p:cNvPr id="13" name="Picture 2" descr="C:\Users\Rogue.Rogue-PC\Desktop\luxur project\Untitled-1.png"/>
          <p:cNvPicPr>
            <a:picLocks noChangeAspect="1" noChangeArrowheads="1"/>
          </p:cNvPicPr>
          <p:nvPr userDrawn="1"/>
        </p:nvPicPr>
        <p:blipFill>
          <a:blip r:embed="rId2">
            <a:extLst>
              <a:ext uri="{BEBA8EAE-BF5A-486C-A8C5-ECC9F3942E4B}">
                <a14:imgProps xmlns:a14="http://schemas.microsoft.com/office/drawing/2010/main">
                  <a14:imgLayer r:embed="rId3">
                    <a14:imgEffect>
                      <a14:sharpenSoften amount="-100000"/>
                    </a14:imgEffect>
                    <a14:imgEffect>
                      <a14:brightnessContrast bright="20000" contrast="18000"/>
                    </a14:imgEffect>
                  </a14:imgLayer>
                </a14:imgProps>
              </a:ext>
              <a:ext uri="{28A0092B-C50C-407E-A947-70E740481C1C}">
                <a14:useLocalDpi xmlns:a14="http://schemas.microsoft.com/office/drawing/2010/main" val="0"/>
              </a:ext>
            </a:extLst>
          </a:blip>
          <a:srcRect/>
          <a:stretch>
            <a:fillRect/>
          </a:stretch>
        </p:blipFill>
        <p:spPr bwMode="auto">
          <a:xfrm>
            <a:off x="3048000" y="3654607"/>
            <a:ext cx="5638800" cy="217306"/>
          </a:xfrm>
          <a:prstGeom prst="rect">
            <a:avLst/>
          </a:prstGeom>
          <a:noFill/>
          <a:extLst>
            <a:ext uri="{909E8E84-426E-40DD-AFC4-6F175D3DCCD1}">
              <a14:hiddenFill xmlns:a14="http://schemas.microsoft.com/office/drawing/2010/main">
                <a:solidFill>
                  <a:srgbClr val="FFFFFF"/>
                </a:solidFill>
              </a14:hiddenFill>
            </a:ext>
          </a:extLst>
        </p:spPr>
      </p:pic>
      <p:sp>
        <p:nvSpPr>
          <p:cNvPr id="5" name="Picture Placeholder 4"/>
          <p:cNvSpPr>
            <a:spLocks noGrp="1"/>
          </p:cNvSpPr>
          <p:nvPr>
            <p:ph type="pic" sz="quarter" idx="10" hasCustomPrompt="1"/>
          </p:nvPr>
        </p:nvSpPr>
        <p:spPr>
          <a:xfrm>
            <a:off x="3200400" y="1200150"/>
            <a:ext cx="5410200" cy="2438400"/>
          </a:xfrm>
          <a:prstGeom prst="rect">
            <a:avLst/>
          </a:prstGeom>
          <a:ln w="38100">
            <a:solidFill>
              <a:schemeClr val="bg1"/>
            </a:solidFill>
          </a:ln>
        </p:spPr>
        <p:txBody>
          <a:bodyPr/>
          <a:lstStyle>
            <a:lvl1pPr marL="0" indent="0">
              <a:buNone/>
              <a:defRPr sz="2000">
                <a:solidFill>
                  <a:schemeClr val="bg1"/>
                </a:solidFill>
              </a:defRPr>
            </a:lvl1pPr>
          </a:lstStyle>
          <a:p>
            <a:r>
              <a:rPr lang="en-US" dirty="0" smtClean="0"/>
              <a:t>Picture</a:t>
            </a:r>
            <a:endParaRPr lang="en-US" dirty="0"/>
          </a:p>
        </p:txBody>
      </p:sp>
      <p:sp>
        <p:nvSpPr>
          <p:cNvPr id="6" name="Text Placeholder 10"/>
          <p:cNvSpPr>
            <a:spLocks noGrp="1"/>
          </p:cNvSpPr>
          <p:nvPr>
            <p:ph type="body" sz="quarter" idx="15" hasCustomPrompt="1"/>
          </p:nvPr>
        </p:nvSpPr>
        <p:spPr>
          <a:xfrm>
            <a:off x="3200399" y="3813810"/>
            <a:ext cx="5438775" cy="304800"/>
          </a:xfrm>
          <a:prstGeom prst="rect">
            <a:avLst/>
          </a:prstGeom>
        </p:spPr>
        <p:txBody>
          <a:bodyPr anchor="t" anchorCtr="0">
            <a:normAutofit/>
          </a:bodyPr>
          <a:lstStyle>
            <a:lvl1pPr marL="0" indent="0" algn="r">
              <a:lnSpc>
                <a:spcPct val="100000"/>
              </a:lnSpc>
              <a:spcBef>
                <a:spcPts val="1200"/>
              </a:spcBef>
              <a:buNone/>
              <a:defRPr sz="1400" b="1" baseline="0">
                <a:solidFill>
                  <a:schemeClr val="accent1">
                    <a:lumMod val="75000"/>
                  </a:schemeClr>
                </a:solidFill>
                <a:latin typeface="+mn-lt"/>
              </a:defRPr>
            </a:lvl1pPr>
          </a:lstStyle>
          <a:p>
            <a:pPr lvl="0"/>
            <a:r>
              <a:rPr lang="en-US" dirty="0" smtClean="0"/>
              <a:t>Title Image</a:t>
            </a:r>
            <a:endParaRPr lang="en-US" dirty="0"/>
          </a:p>
        </p:txBody>
      </p:sp>
      <p:cxnSp>
        <p:nvCxnSpPr>
          <p:cNvPr id="8" name="Straight Connector 7"/>
          <p:cNvCxnSpPr/>
          <p:nvPr userDrawn="1"/>
        </p:nvCxnSpPr>
        <p:spPr>
          <a:xfrm>
            <a:off x="3200400" y="4118610"/>
            <a:ext cx="5486400" cy="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9" name="Text Placeholder 10"/>
          <p:cNvSpPr>
            <a:spLocks noGrp="1"/>
          </p:cNvSpPr>
          <p:nvPr>
            <p:ph type="body" sz="quarter" idx="16" hasCustomPrompt="1"/>
          </p:nvPr>
        </p:nvSpPr>
        <p:spPr>
          <a:xfrm>
            <a:off x="3200400" y="4095750"/>
            <a:ext cx="5438775" cy="304800"/>
          </a:xfrm>
          <a:prstGeom prst="rect">
            <a:avLst/>
          </a:prstGeom>
        </p:spPr>
        <p:txBody>
          <a:bodyPr anchor="t" anchorCtr="0">
            <a:normAutofit/>
          </a:bodyPr>
          <a:lstStyle>
            <a:lvl1pPr marL="0" indent="0" algn="r">
              <a:lnSpc>
                <a:spcPct val="100000"/>
              </a:lnSpc>
              <a:spcBef>
                <a:spcPts val="1200"/>
              </a:spcBef>
              <a:buNone/>
              <a:defRPr sz="1200" b="0" baseline="0">
                <a:solidFill>
                  <a:schemeClr val="tx1"/>
                </a:solidFill>
                <a:latin typeface="+mn-lt"/>
              </a:defRPr>
            </a:lvl1pPr>
          </a:lstStyle>
          <a:p>
            <a:pPr lvl="0"/>
            <a:r>
              <a:rPr lang="en-US" dirty="0" smtClean="0"/>
              <a:t>Small Descriptions</a:t>
            </a:r>
            <a:endParaRPr lang="en-US" dirty="0"/>
          </a:p>
        </p:txBody>
      </p:sp>
      <p:sp>
        <p:nvSpPr>
          <p:cNvPr id="11" name="Text Placeholder 10"/>
          <p:cNvSpPr>
            <a:spLocks noGrp="1"/>
          </p:cNvSpPr>
          <p:nvPr>
            <p:ph type="body" sz="quarter" idx="17" hasCustomPrompt="1"/>
          </p:nvPr>
        </p:nvSpPr>
        <p:spPr>
          <a:xfrm>
            <a:off x="533400" y="1200150"/>
            <a:ext cx="2514600" cy="3124200"/>
          </a:xfrm>
          <a:prstGeom prst="rect">
            <a:avLst/>
          </a:prstGeom>
        </p:spPr>
        <p:txBody>
          <a:bodyPr anchor="t" anchorCtr="0">
            <a:normAutofit/>
          </a:bodyPr>
          <a:lstStyle>
            <a:lvl1pPr marL="0" indent="0">
              <a:lnSpc>
                <a:spcPct val="100000"/>
              </a:lnSpc>
              <a:spcBef>
                <a:spcPts val="1200"/>
              </a:spcBef>
              <a:buNone/>
              <a:defRPr sz="1200" baseline="0">
                <a:solidFill>
                  <a:schemeClr val="tx1"/>
                </a:solidFill>
                <a:latin typeface="+mn-lt"/>
              </a:defRPr>
            </a:lvl1pPr>
          </a:lstStyle>
          <a:p>
            <a:pPr lvl="0"/>
            <a:r>
              <a:rPr lang="en-US" dirty="0" smtClean="0"/>
              <a:t>Edit text</a:t>
            </a:r>
            <a:endParaRPr lang="en-US" dirty="0"/>
          </a:p>
        </p:txBody>
      </p:sp>
      <p:sp>
        <p:nvSpPr>
          <p:cNvPr id="10" name="Title 1"/>
          <p:cNvSpPr>
            <a:spLocks noGrp="1"/>
          </p:cNvSpPr>
          <p:nvPr>
            <p:ph type="ctrTitle" hasCustomPrompt="1"/>
          </p:nvPr>
        </p:nvSpPr>
        <p:spPr>
          <a:xfrm>
            <a:off x="521027" y="320186"/>
            <a:ext cx="8101946" cy="498964"/>
          </a:xfrm>
          <a:prstGeom prst="rect">
            <a:avLst/>
          </a:prstGeom>
        </p:spPr>
        <p:txBody>
          <a:bodyPr wrap="square" anchor="t" anchorCtr="0">
            <a:normAutofit/>
          </a:bodyPr>
          <a:lstStyle>
            <a:lvl1pPr algn="l">
              <a:lnSpc>
                <a:spcPct val="90000"/>
              </a:lnSpc>
              <a:defRPr sz="2800" b="1">
                <a:solidFill>
                  <a:schemeClr val="tx1">
                    <a:lumMod val="85000"/>
                    <a:lumOff val="15000"/>
                  </a:schemeClr>
                </a:solidFill>
                <a:latin typeface="Exo" pitchFamily="50" charset="0"/>
                <a:ea typeface="Gulim" pitchFamily="34" charset="-127"/>
              </a:defRPr>
            </a:lvl1pPr>
          </a:lstStyle>
          <a:p>
            <a:r>
              <a:rPr lang="en-US" dirty="0" smtClean="0"/>
              <a:t>TITLE</a:t>
            </a:r>
            <a:endParaRPr lang="en-US" dirty="0"/>
          </a:p>
        </p:txBody>
      </p:sp>
      <p:sp>
        <p:nvSpPr>
          <p:cNvPr id="12" name="Text Placeholder 10"/>
          <p:cNvSpPr>
            <a:spLocks noGrp="1"/>
          </p:cNvSpPr>
          <p:nvPr>
            <p:ph type="body" sz="quarter" idx="18" hasCustomPrompt="1"/>
          </p:nvPr>
        </p:nvSpPr>
        <p:spPr>
          <a:xfrm>
            <a:off x="521026" y="626410"/>
            <a:ext cx="8089573" cy="304800"/>
          </a:xfrm>
          <a:prstGeom prst="rect">
            <a:avLst/>
          </a:prstGeom>
        </p:spPr>
        <p:txBody>
          <a:bodyPr anchor="ctr">
            <a:normAutofit/>
          </a:bodyPr>
          <a:lstStyle>
            <a:lvl1pPr marL="0" indent="0">
              <a:lnSpc>
                <a:spcPct val="100000"/>
              </a:lnSpc>
              <a:spcBef>
                <a:spcPts val="600"/>
              </a:spcBef>
              <a:buNone/>
              <a:defRPr sz="1200" baseline="0">
                <a:solidFill>
                  <a:schemeClr val="tx1"/>
                </a:solidFill>
                <a:latin typeface="+mn-lt"/>
              </a:defRPr>
            </a:lvl1pPr>
          </a:lstStyle>
          <a:p>
            <a:pPr lvl="0"/>
            <a:r>
              <a:rPr lang="en-US" dirty="0" smtClean="0"/>
              <a:t>Edit text</a:t>
            </a:r>
            <a:endParaRPr lang="en-US" dirty="0"/>
          </a:p>
        </p:txBody>
      </p:sp>
    </p:spTree>
    <p:extLst>
      <p:ext uri="{BB962C8B-B14F-4D97-AF65-F5344CB8AC3E}">
        <p14:creationId xmlns:p14="http://schemas.microsoft.com/office/powerpoint/2010/main" val="191851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xEl>
                                              <p:pRg st="0" end="0"/>
                                            </p:txEl>
                                          </p:spTgt>
                                        </p:tgtEl>
                                        <p:attrNameLst>
                                          <p:attrName>style.visibility</p:attrName>
                                        </p:attrNameLst>
                                      </p:cBhvr>
                                      <p:to>
                                        <p:strVal val="visible"/>
                                      </p:to>
                                    </p:set>
                                    <p:animEffect transition="in" filter="fade">
                                      <p:cBhvr>
                                        <p:cTn id="10" dur="500"/>
                                        <p:tgtEl>
                                          <p:spTgt spid="12">
                                            <p:txEl>
                                              <p:pRg st="0" end="0"/>
                                            </p:txEl>
                                          </p:spTgt>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11">
                                            <p:txEl>
                                              <p:pRg st="0" end="0"/>
                                            </p:txEl>
                                          </p:spTgt>
                                        </p:tgtEl>
                                        <p:attrNameLst>
                                          <p:attrName>style.visibility</p:attrName>
                                        </p:attrNameLst>
                                      </p:cBhvr>
                                      <p:to>
                                        <p:strVal val="visible"/>
                                      </p:to>
                                    </p:set>
                                    <p:animEffect transition="in" filter="fade">
                                      <p:cBhvr>
                                        <p:cTn id="14" dur="500"/>
                                        <p:tgtEl>
                                          <p:spTgt spid="11">
                                            <p:txEl>
                                              <p:pRg st="0" end="0"/>
                                            </p:txEl>
                                          </p:spTgt>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p:cTn id="17" dur="500" fill="hold"/>
                                        <p:tgtEl>
                                          <p:spTgt spid="5"/>
                                        </p:tgtEl>
                                        <p:attrNameLst>
                                          <p:attrName>ppt_w</p:attrName>
                                        </p:attrNameLst>
                                      </p:cBhvr>
                                      <p:tavLst>
                                        <p:tav tm="0">
                                          <p:val>
                                            <p:fltVal val="0"/>
                                          </p:val>
                                        </p:tav>
                                        <p:tav tm="100000">
                                          <p:val>
                                            <p:strVal val="#ppt_w"/>
                                          </p:val>
                                        </p:tav>
                                      </p:tavLst>
                                    </p:anim>
                                    <p:anim calcmode="lin" valueType="num">
                                      <p:cBhvr>
                                        <p:cTn id="18" dur="500" fill="hold"/>
                                        <p:tgtEl>
                                          <p:spTgt spid="5"/>
                                        </p:tgtEl>
                                        <p:attrNameLst>
                                          <p:attrName>ppt_h</p:attrName>
                                        </p:attrNameLst>
                                      </p:cBhvr>
                                      <p:tavLst>
                                        <p:tav tm="0">
                                          <p:val>
                                            <p:fltVal val="0"/>
                                          </p:val>
                                        </p:tav>
                                        <p:tav tm="100000">
                                          <p:val>
                                            <p:strVal val="#ppt_h"/>
                                          </p:val>
                                        </p:tav>
                                      </p:tavLst>
                                    </p:anim>
                                    <p:animEffect transition="in" filter="fade">
                                      <p:cBhvr>
                                        <p:cTn id="19" dur="500"/>
                                        <p:tgtEl>
                                          <p:spTgt spid="5"/>
                                        </p:tgtEl>
                                      </p:cBhvr>
                                    </p:animEffect>
                                  </p:childTnLst>
                                </p:cTn>
                              </p:par>
                            </p:childTnLst>
                          </p:cTn>
                        </p:par>
                        <p:par>
                          <p:cTn id="20" fill="hold">
                            <p:stCondLst>
                              <p:cond delay="1000"/>
                            </p:stCondLst>
                            <p:childTnLst>
                              <p:par>
                                <p:cTn id="21" presetID="10" presetClass="entr" presetSubtype="0" fill="hold" nodeType="after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par>
                                <p:cTn id="24" presetID="22" presetClass="entr" presetSubtype="2" fill="hold" grpId="0" nodeType="withEffect">
                                  <p:stCondLst>
                                    <p:cond delay="0"/>
                                  </p:stCondLst>
                                  <p:childTnLst>
                                    <p:set>
                                      <p:cBhvr>
                                        <p:cTn id="25" dur="1" fill="hold">
                                          <p:stCondLst>
                                            <p:cond delay="0"/>
                                          </p:stCondLst>
                                        </p:cTn>
                                        <p:tgtEl>
                                          <p:spTgt spid="6">
                                            <p:txEl>
                                              <p:pRg st="0" end="0"/>
                                            </p:txEl>
                                          </p:spTgt>
                                        </p:tgtEl>
                                        <p:attrNameLst>
                                          <p:attrName>style.visibility</p:attrName>
                                        </p:attrNameLst>
                                      </p:cBhvr>
                                      <p:to>
                                        <p:strVal val="visible"/>
                                      </p:to>
                                    </p:set>
                                    <p:animEffect transition="in" filter="wipe(right)">
                                      <p:cBhvr>
                                        <p:cTn id="26" dur="500"/>
                                        <p:tgtEl>
                                          <p:spTgt spid="6">
                                            <p:txEl>
                                              <p:pRg st="0" end="0"/>
                                            </p:txEl>
                                          </p:spTgt>
                                        </p:tgtEl>
                                      </p:cBhvr>
                                    </p:animEffect>
                                  </p:childTnLst>
                                </p:cTn>
                              </p:par>
                            </p:childTnLst>
                          </p:cTn>
                        </p:par>
                        <p:par>
                          <p:cTn id="27" fill="hold">
                            <p:stCondLst>
                              <p:cond delay="1500"/>
                            </p:stCondLst>
                            <p:childTnLst>
                              <p:par>
                                <p:cTn id="28" presetID="10" presetClass="entr" presetSubtype="0" fill="hold" nodeType="after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500"/>
                                        <p:tgtEl>
                                          <p:spTgt spid="8"/>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9">
                                            <p:txEl>
                                              <p:pRg st="0" end="0"/>
                                            </p:txEl>
                                          </p:spTgt>
                                        </p:tgtEl>
                                        <p:attrNameLst>
                                          <p:attrName>style.visibility</p:attrName>
                                        </p:attrNameLst>
                                      </p:cBhvr>
                                      <p:to>
                                        <p:strVal val="visible"/>
                                      </p:to>
                                    </p:set>
                                    <p:animEffect transition="in" filter="fade">
                                      <p:cBhvr>
                                        <p:cTn id="33" dur="500"/>
                                        <p:tgtEl>
                                          <p:spTgt spid="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build="p">
        <p:tmplLst>
          <p:tmpl lvl="1">
            <p:tnLst>
              <p:par>
                <p:cTn presetID="22" presetClass="entr" presetSubtype="2"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wipe(right)">
                      <p:cBhvr>
                        <p:cTn dur="500"/>
                        <p:tgtEl>
                          <p:spTgt spid="6"/>
                        </p:tgtEl>
                      </p:cBhvr>
                    </p:animEffect>
                  </p:childTnLst>
                </p:cTn>
              </p:par>
            </p:tnLst>
          </p:tmpl>
        </p:tmplLst>
      </p:bldP>
      <p:bldP spid="9" grpId="0" build="p">
        <p:tmplLst>
          <p:tmpl lvl="1">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0" grpId="0"/>
      <p:bldP spid="12" grpId="0" build="p">
        <p:tmplLst>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0" y="0"/>
            <a:ext cx="9144000" cy="5143500"/>
          </a:xfrm>
          <a:prstGeom prst="rect">
            <a:avLst/>
          </a:prstGeom>
        </p:spPr>
        <p:txBody>
          <a:bodyPr>
            <a:normAutofit/>
          </a:bodyPr>
          <a:lstStyle>
            <a:lvl1pPr marL="0" indent="0" algn="ctr">
              <a:buNone/>
              <a:defRPr sz="16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quarter" idx="10" hasCustomPrompt="1"/>
          </p:nvPr>
        </p:nvSpPr>
        <p:spPr>
          <a:xfrm>
            <a:off x="0" y="3181350"/>
            <a:ext cx="9144000" cy="1295400"/>
          </a:xfrm>
          <a:prstGeom prst="rect">
            <a:avLst/>
          </a:prstGeom>
          <a:solidFill>
            <a:schemeClr val="bg1">
              <a:alpha val="67000"/>
            </a:schemeClr>
          </a:solidFill>
        </p:spPr>
        <p:txBody>
          <a:bodyPr anchor="ctr"/>
          <a:lstStyle>
            <a:lvl1pPr marL="0" indent="0">
              <a:buNone/>
              <a:defRPr sz="1800" baseline="0">
                <a:solidFill>
                  <a:schemeClr val="tx1"/>
                </a:solidFill>
              </a:defRPr>
            </a:lvl1pPr>
          </a:lstStyle>
          <a:p>
            <a:pPr lvl="0"/>
            <a:r>
              <a:rPr lang="en-US" dirty="0" smtClean="0"/>
              <a:t>Edit Text In Here</a:t>
            </a:r>
            <a:endParaRPr lang="en-US" dirty="0"/>
          </a:p>
        </p:txBody>
      </p:sp>
      <p:sp>
        <p:nvSpPr>
          <p:cNvPr id="6" name="Text Placeholder 3"/>
          <p:cNvSpPr>
            <a:spLocks noGrp="1"/>
          </p:cNvSpPr>
          <p:nvPr>
            <p:ph type="body" sz="quarter" idx="11" hasCustomPrompt="1"/>
          </p:nvPr>
        </p:nvSpPr>
        <p:spPr>
          <a:xfrm>
            <a:off x="0" y="4457700"/>
            <a:ext cx="9144000" cy="152400"/>
          </a:xfrm>
          <a:prstGeom prst="rect">
            <a:avLst/>
          </a:prstGeom>
          <a:solidFill>
            <a:schemeClr val="bg1">
              <a:alpha val="80000"/>
            </a:schemeClr>
          </a:solidFill>
        </p:spPr>
        <p:txBody>
          <a:bodyPr/>
          <a:lstStyle>
            <a:lvl1pPr marL="0" indent="0">
              <a:buNone/>
              <a:defRPr sz="500" baseline="0">
                <a:solidFill>
                  <a:schemeClr val="bg1"/>
                </a:solidFill>
              </a:defRPr>
            </a:lvl1pPr>
          </a:lstStyle>
          <a:p>
            <a:pPr lvl="0"/>
            <a:r>
              <a:rPr lang="en-US" dirty="0" smtClean="0"/>
              <a:t>.</a:t>
            </a:r>
            <a:endParaRPr lang="en-US" dirty="0"/>
          </a:p>
        </p:txBody>
      </p:sp>
      <p:sp>
        <p:nvSpPr>
          <p:cNvPr id="7" name="Text Placeholder 3"/>
          <p:cNvSpPr>
            <a:spLocks noGrp="1"/>
          </p:cNvSpPr>
          <p:nvPr>
            <p:ph type="body" sz="quarter" idx="12" hasCustomPrompt="1"/>
          </p:nvPr>
        </p:nvSpPr>
        <p:spPr>
          <a:xfrm>
            <a:off x="0" y="3028950"/>
            <a:ext cx="9144000" cy="152400"/>
          </a:xfrm>
          <a:prstGeom prst="rect">
            <a:avLst/>
          </a:prstGeom>
          <a:solidFill>
            <a:schemeClr val="bg1">
              <a:alpha val="80000"/>
            </a:schemeClr>
          </a:solidFill>
        </p:spPr>
        <p:txBody>
          <a:bodyPr/>
          <a:lstStyle>
            <a:lvl1pPr marL="0" indent="0">
              <a:buNone/>
              <a:defRPr sz="500" baseline="0">
                <a:solidFill>
                  <a:schemeClr val="bg1"/>
                </a:solidFill>
              </a:defRPr>
            </a:lvl1pPr>
          </a:lstStyle>
          <a:p>
            <a:pPr lvl="0"/>
            <a:r>
              <a:rPr lang="en-US" dirty="0" smtClean="0"/>
              <a:t>.</a:t>
            </a:r>
            <a:endParaRPr lang="en-US" dirty="0"/>
          </a:p>
        </p:txBody>
      </p:sp>
    </p:spTree>
    <p:extLst>
      <p:ext uri="{BB962C8B-B14F-4D97-AF65-F5344CB8AC3E}">
        <p14:creationId xmlns:p14="http://schemas.microsoft.com/office/powerpoint/2010/main" val="3683542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bg/>
                                          </p:spTgt>
                                        </p:tgtEl>
                                        <p:attrNameLst>
                                          <p:attrName>style.visibility</p:attrName>
                                        </p:attrNameLst>
                                      </p:cBhvr>
                                      <p:to>
                                        <p:strVal val="visible"/>
                                      </p:to>
                                    </p:set>
                                    <p:animEffect transition="in" filter="fade">
                                      <p:cBhvr>
                                        <p:cTn id="7" dur="500"/>
                                        <p:tgtEl>
                                          <p:spTgt spid="4">
                                            <p:bg/>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animEffect transition="in" filter="fade">
                                      <p:cBhvr>
                                        <p:cTn id="11" dur="500"/>
                                        <p:tgtEl>
                                          <p:spTgt spid="4">
                                            <p:txEl>
                                              <p:pRg st="0" end="0"/>
                                            </p:txEl>
                                          </p:spTgt>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7">
                                            <p:bg/>
                                          </p:spTgt>
                                        </p:tgtEl>
                                        <p:attrNameLst>
                                          <p:attrName>style.visibility</p:attrName>
                                        </p:attrNameLst>
                                      </p:cBhvr>
                                      <p:to>
                                        <p:strVal val="visible"/>
                                      </p:to>
                                    </p:set>
                                    <p:animEffect transition="in" filter="wipe(down)">
                                      <p:cBhvr>
                                        <p:cTn id="15" dur="500"/>
                                        <p:tgtEl>
                                          <p:spTgt spid="7">
                                            <p:bg/>
                                          </p:spTgt>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7">
                                            <p:txEl>
                                              <p:pRg st="0" end="0"/>
                                            </p:txEl>
                                          </p:spTgt>
                                        </p:tgtEl>
                                        <p:attrNameLst>
                                          <p:attrName>style.visibility</p:attrName>
                                        </p:attrNameLst>
                                      </p:cBhvr>
                                      <p:to>
                                        <p:strVal val="visible"/>
                                      </p:to>
                                    </p:set>
                                    <p:animEffect transition="in" filter="wipe(down)">
                                      <p:cBhvr>
                                        <p:cTn id="18" dur="500"/>
                                        <p:tgtEl>
                                          <p:spTgt spid="7">
                                            <p:txEl>
                                              <p:pRg st="0" end="0"/>
                                            </p:txEl>
                                          </p:spTgt>
                                        </p:tgtEl>
                                      </p:cBhvr>
                                    </p:animEffect>
                                  </p:childTnLst>
                                </p:cTn>
                              </p:par>
                              <p:par>
                                <p:cTn id="19" presetID="22" presetClass="entr" presetSubtype="1" fill="hold" grpId="0" nodeType="withEffect">
                                  <p:stCondLst>
                                    <p:cond delay="0"/>
                                  </p:stCondLst>
                                  <p:childTnLst>
                                    <p:set>
                                      <p:cBhvr>
                                        <p:cTn id="20" dur="1" fill="hold">
                                          <p:stCondLst>
                                            <p:cond delay="0"/>
                                          </p:stCondLst>
                                        </p:cTn>
                                        <p:tgtEl>
                                          <p:spTgt spid="6">
                                            <p:bg/>
                                          </p:spTgt>
                                        </p:tgtEl>
                                        <p:attrNameLst>
                                          <p:attrName>style.visibility</p:attrName>
                                        </p:attrNameLst>
                                      </p:cBhvr>
                                      <p:to>
                                        <p:strVal val="visible"/>
                                      </p:to>
                                    </p:set>
                                    <p:animEffect transition="in" filter="wipe(up)">
                                      <p:cBhvr>
                                        <p:cTn id="21" dur="500"/>
                                        <p:tgtEl>
                                          <p:spTgt spid="6">
                                            <p:bg/>
                                          </p:spTgt>
                                        </p:tgtEl>
                                      </p:cBhvr>
                                    </p:animEffect>
                                  </p:childTnLst>
                                </p:cTn>
                              </p:par>
                              <p:par>
                                <p:cTn id="22" presetID="22" presetClass="entr" presetSubtype="1" fill="hold" grpId="0" nodeType="withEffect">
                                  <p:stCondLst>
                                    <p:cond delay="0"/>
                                  </p:stCondLst>
                                  <p:childTnLst>
                                    <p:set>
                                      <p:cBhvr>
                                        <p:cTn id="23" dur="1" fill="hold">
                                          <p:stCondLst>
                                            <p:cond delay="0"/>
                                          </p:stCondLst>
                                        </p:cTn>
                                        <p:tgtEl>
                                          <p:spTgt spid="6">
                                            <p:txEl>
                                              <p:pRg st="0" end="0"/>
                                            </p:txEl>
                                          </p:spTgt>
                                        </p:tgtEl>
                                        <p:attrNameLst>
                                          <p:attrName>style.visibility</p:attrName>
                                        </p:attrNameLst>
                                      </p:cBhvr>
                                      <p:to>
                                        <p:strVal val="visible"/>
                                      </p:to>
                                    </p:set>
                                    <p:animEffect transition="in" filter="wipe(up)">
                                      <p:cBhvr>
                                        <p:cTn id="24"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animBg="1">
        <p:tmplLst>
          <p:tmpl>
            <p:tnLst>
              <p:par>
                <p:cTn presetID="10" presetClass="entr" presetSubtype="0" fill="hold" nodeType="after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 lvl="1">
            <p:tnLst>
              <p:par>
                <p:cTn presetID="10" presetClass="entr" presetSubtype="0" fill="hold" nodeType="after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Lst>
      </p:bldP>
      <p:bldP spid="6" grpId="0" build="p" animBg="1">
        <p:tmplLst>
          <p:tmpl>
            <p:tnLst>
              <p:par>
                <p:cTn presetID="22" presetClass="entr" presetSubtype="1"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wipe(up)">
                      <p:cBhvr>
                        <p:cTn dur="500"/>
                        <p:tgtEl>
                          <p:spTgt spid="6"/>
                        </p:tgtEl>
                      </p:cBhvr>
                    </p:animEffect>
                  </p:childTnLst>
                </p:cTn>
              </p:par>
            </p:tnLst>
          </p:tmpl>
          <p:tmpl lvl="1">
            <p:tnLst>
              <p:par>
                <p:cTn presetID="22" presetClass="entr" presetSubtype="1"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wipe(up)">
                      <p:cBhvr>
                        <p:cTn dur="500"/>
                        <p:tgtEl>
                          <p:spTgt spid="6"/>
                        </p:tgtEl>
                      </p:cBhvr>
                    </p:animEffect>
                  </p:childTnLst>
                </p:cTn>
              </p:par>
            </p:tnLst>
          </p:tmpl>
        </p:tmplLst>
      </p:bldP>
      <p:bldP spid="7" grpId="0" uiExpand="1" build="p" animBg="1">
        <p:tmplLst>
          <p:tmpl>
            <p:tnLst>
              <p:par>
                <p:cTn presetID="22" presetClass="entr" presetSubtype="4" fill="hold" nodeType="after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down)">
                      <p:cBhvr>
                        <p:cTn dur="500"/>
                        <p:tgtEl>
                          <p:spTgt spid="7"/>
                        </p:tgtEl>
                      </p:cBhvr>
                    </p:animEffect>
                  </p:childTnLst>
                </p:cTn>
              </p:par>
            </p:tnLst>
          </p:tmpl>
          <p:tmpl lvl="1">
            <p:tnLst>
              <p:par>
                <p:cTn presetID="22" presetClass="entr" presetSubtype="4"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down)">
                      <p:cBhvr>
                        <p:cTn dur="500"/>
                        <p:tgtEl>
                          <p:spTgt spid="7"/>
                        </p:tgtEl>
                      </p:cBhvr>
                    </p:animEffect>
                  </p:childTnLst>
                </p:cTn>
              </p:par>
            </p:tnLst>
          </p:tmpl>
        </p:tmplLst>
      </p:bldP>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Our Team">
    <p:spTree>
      <p:nvGrpSpPr>
        <p:cNvPr id="1" name=""/>
        <p:cNvGrpSpPr/>
        <p:nvPr/>
      </p:nvGrpSpPr>
      <p:grpSpPr>
        <a:xfrm>
          <a:off x="0" y="0"/>
          <a:ext cx="0" cy="0"/>
          <a:chOff x="0" y="0"/>
          <a:chExt cx="0" cy="0"/>
        </a:xfrm>
      </p:grpSpPr>
      <p:grpSp>
        <p:nvGrpSpPr>
          <p:cNvPr id="2" name="Group 1"/>
          <p:cNvGrpSpPr/>
          <p:nvPr userDrawn="1"/>
        </p:nvGrpSpPr>
        <p:grpSpPr>
          <a:xfrm>
            <a:off x="431800" y="1351046"/>
            <a:ext cx="1828800" cy="1828800"/>
            <a:chOff x="431800" y="1351046"/>
            <a:chExt cx="1828800" cy="1828800"/>
          </a:xfrm>
        </p:grpSpPr>
        <p:sp>
          <p:nvSpPr>
            <p:cNvPr id="5" name="Oval 4"/>
            <p:cNvSpPr/>
            <p:nvPr userDrawn="1"/>
          </p:nvSpPr>
          <p:spPr>
            <a:xfrm>
              <a:off x="431800" y="1351046"/>
              <a:ext cx="1828800" cy="1828800"/>
            </a:xfrm>
            <a:prstGeom prst="ellipse">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Pie 39"/>
            <p:cNvSpPr/>
            <p:nvPr userDrawn="1"/>
          </p:nvSpPr>
          <p:spPr>
            <a:xfrm>
              <a:off x="431800" y="1351046"/>
              <a:ext cx="1828800" cy="1828800"/>
            </a:xfrm>
            <a:prstGeom prst="pie">
              <a:avLst>
                <a:gd name="adj1" fmla="val 10864249"/>
                <a:gd name="adj2" fmla="val 16200000"/>
              </a:avLst>
            </a:prstGeom>
            <a:solidFill>
              <a:schemeClr val="tx1">
                <a:lumMod val="85000"/>
                <a:lumOff val="15000"/>
              </a:schemeClr>
            </a:solidFill>
            <a:ln w="762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Picture Placeholder 5"/>
          <p:cNvSpPr>
            <a:spLocks noGrp="1"/>
          </p:cNvSpPr>
          <p:nvPr>
            <p:ph type="pic" sz="quarter" idx="10"/>
          </p:nvPr>
        </p:nvSpPr>
        <p:spPr>
          <a:xfrm>
            <a:off x="453524" y="1372770"/>
            <a:ext cx="1785352" cy="1785352"/>
          </a:xfrm>
          <a:prstGeom prst="ellipse">
            <a:avLst/>
          </a:prstGeom>
        </p:spPr>
        <p:txBody>
          <a:bodyPr/>
          <a:lstStyle>
            <a:lvl1pPr marL="0" indent="0" algn="ctr">
              <a:buNone/>
              <a:defRPr sz="800"/>
            </a:lvl1pPr>
          </a:lstStyle>
          <a:p>
            <a:endParaRPr lang="en-US" dirty="0"/>
          </a:p>
        </p:txBody>
      </p:sp>
      <p:sp>
        <p:nvSpPr>
          <p:cNvPr id="17" name="Text Placeholder 7"/>
          <p:cNvSpPr>
            <a:spLocks noGrp="1"/>
          </p:cNvSpPr>
          <p:nvPr>
            <p:ph type="body" sz="quarter" idx="13" hasCustomPrompt="1"/>
          </p:nvPr>
        </p:nvSpPr>
        <p:spPr>
          <a:xfrm>
            <a:off x="581025" y="3409950"/>
            <a:ext cx="1554480" cy="838200"/>
          </a:xfrm>
          <a:prstGeom prst="rect">
            <a:avLst/>
          </a:prstGeom>
        </p:spPr>
        <p:txBody>
          <a:bodyPr/>
          <a:lstStyle>
            <a:lvl1pPr marL="0" indent="0" algn="ctr">
              <a:buNone/>
              <a:defRPr sz="1050">
                <a:solidFill>
                  <a:schemeClr val="tx1"/>
                </a:solidFill>
              </a:defRPr>
            </a:lvl1pPr>
          </a:lstStyle>
          <a:p>
            <a:pPr lvl="0"/>
            <a:r>
              <a:rPr lang="en-US" dirty="0" smtClean="0"/>
              <a:t>Text here</a:t>
            </a:r>
            <a:endParaRPr lang="en-US" dirty="0"/>
          </a:p>
        </p:txBody>
      </p:sp>
      <p:sp>
        <p:nvSpPr>
          <p:cNvPr id="19" name="Text Placeholder 7"/>
          <p:cNvSpPr>
            <a:spLocks noGrp="1"/>
          </p:cNvSpPr>
          <p:nvPr>
            <p:ph type="body" sz="quarter" idx="21" hasCustomPrompt="1"/>
          </p:nvPr>
        </p:nvSpPr>
        <p:spPr>
          <a:xfrm>
            <a:off x="7029450" y="3409950"/>
            <a:ext cx="1554480" cy="838200"/>
          </a:xfrm>
          <a:prstGeom prst="rect">
            <a:avLst/>
          </a:prstGeom>
        </p:spPr>
        <p:txBody>
          <a:bodyPr/>
          <a:lstStyle>
            <a:lvl1pPr marL="0" indent="0" algn="ctr">
              <a:buNone/>
              <a:defRPr sz="1050">
                <a:solidFill>
                  <a:schemeClr val="tx1"/>
                </a:solidFill>
              </a:defRPr>
            </a:lvl1pPr>
          </a:lstStyle>
          <a:p>
            <a:pPr lvl="0"/>
            <a:r>
              <a:rPr lang="en-US" dirty="0" smtClean="0"/>
              <a:t>Text here</a:t>
            </a:r>
            <a:endParaRPr lang="en-US" dirty="0"/>
          </a:p>
        </p:txBody>
      </p:sp>
      <p:sp>
        <p:nvSpPr>
          <p:cNvPr id="20" name="Text Placeholder 7"/>
          <p:cNvSpPr>
            <a:spLocks noGrp="1"/>
          </p:cNvSpPr>
          <p:nvPr>
            <p:ph type="body" sz="quarter" idx="22" hasCustomPrompt="1"/>
          </p:nvPr>
        </p:nvSpPr>
        <p:spPr>
          <a:xfrm>
            <a:off x="2730500" y="3409950"/>
            <a:ext cx="1554480" cy="838200"/>
          </a:xfrm>
          <a:prstGeom prst="rect">
            <a:avLst/>
          </a:prstGeom>
        </p:spPr>
        <p:txBody>
          <a:bodyPr/>
          <a:lstStyle>
            <a:lvl1pPr marL="0" indent="0" algn="ctr">
              <a:buNone/>
              <a:defRPr sz="1050">
                <a:solidFill>
                  <a:schemeClr val="tx1"/>
                </a:solidFill>
              </a:defRPr>
            </a:lvl1pPr>
          </a:lstStyle>
          <a:p>
            <a:pPr lvl="0"/>
            <a:r>
              <a:rPr lang="en-US" dirty="0" smtClean="0"/>
              <a:t>Text here</a:t>
            </a:r>
            <a:endParaRPr lang="en-US" dirty="0"/>
          </a:p>
        </p:txBody>
      </p:sp>
      <p:sp>
        <p:nvSpPr>
          <p:cNvPr id="21" name="Text Placeholder 7"/>
          <p:cNvSpPr>
            <a:spLocks noGrp="1"/>
          </p:cNvSpPr>
          <p:nvPr>
            <p:ph type="body" sz="quarter" idx="23" hasCustomPrompt="1"/>
          </p:nvPr>
        </p:nvSpPr>
        <p:spPr>
          <a:xfrm>
            <a:off x="4879975" y="3409950"/>
            <a:ext cx="1554480" cy="838200"/>
          </a:xfrm>
          <a:prstGeom prst="rect">
            <a:avLst/>
          </a:prstGeom>
        </p:spPr>
        <p:txBody>
          <a:bodyPr/>
          <a:lstStyle>
            <a:lvl1pPr marL="0" indent="0" algn="ctr">
              <a:buNone/>
              <a:defRPr sz="1050">
                <a:solidFill>
                  <a:schemeClr val="tx1"/>
                </a:solidFill>
              </a:defRPr>
            </a:lvl1pPr>
          </a:lstStyle>
          <a:p>
            <a:pPr lvl="0"/>
            <a:r>
              <a:rPr lang="en-US" dirty="0" smtClean="0"/>
              <a:t>Text here</a:t>
            </a:r>
            <a:endParaRPr lang="en-US" dirty="0"/>
          </a:p>
        </p:txBody>
      </p:sp>
      <p:sp>
        <p:nvSpPr>
          <p:cNvPr id="35" name="Title 1"/>
          <p:cNvSpPr>
            <a:spLocks noGrp="1"/>
          </p:cNvSpPr>
          <p:nvPr>
            <p:ph type="ctrTitle" hasCustomPrompt="1"/>
          </p:nvPr>
        </p:nvSpPr>
        <p:spPr>
          <a:xfrm>
            <a:off x="521027" y="320186"/>
            <a:ext cx="8101946" cy="498964"/>
          </a:xfrm>
          <a:prstGeom prst="rect">
            <a:avLst/>
          </a:prstGeom>
        </p:spPr>
        <p:txBody>
          <a:bodyPr wrap="square" anchor="t" anchorCtr="0">
            <a:normAutofit/>
          </a:bodyPr>
          <a:lstStyle>
            <a:lvl1pPr algn="l">
              <a:lnSpc>
                <a:spcPct val="90000"/>
              </a:lnSpc>
              <a:defRPr sz="2800" b="1">
                <a:solidFill>
                  <a:schemeClr val="tx1">
                    <a:lumMod val="85000"/>
                    <a:lumOff val="15000"/>
                  </a:schemeClr>
                </a:solidFill>
                <a:latin typeface="Exo" pitchFamily="50" charset="0"/>
                <a:ea typeface="Gulim" pitchFamily="34" charset="-127"/>
              </a:defRPr>
            </a:lvl1pPr>
          </a:lstStyle>
          <a:p>
            <a:r>
              <a:rPr lang="en-US" dirty="0" smtClean="0"/>
              <a:t>TITLE</a:t>
            </a:r>
            <a:endParaRPr lang="en-US" dirty="0"/>
          </a:p>
        </p:txBody>
      </p:sp>
      <p:sp>
        <p:nvSpPr>
          <p:cNvPr id="39" name="Text Placeholder 10"/>
          <p:cNvSpPr>
            <a:spLocks noGrp="1"/>
          </p:cNvSpPr>
          <p:nvPr>
            <p:ph type="body" sz="quarter" idx="27" hasCustomPrompt="1"/>
          </p:nvPr>
        </p:nvSpPr>
        <p:spPr>
          <a:xfrm>
            <a:off x="521026" y="626410"/>
            <a:ext cx="8089573" cy="304800"/>
          </a:xfrm>
          <a:prstGeom prst="rect">
            <a:avLst/>
          </a:prstGeom>
        </p:spPr>
        <p:txBody>
          <a:bodyPr anchor="ctr">
            <a:normAutofit/>
          </a:bodyPr>
          <a:lstStyle>
            <a:lvl1pPr marL="0" indent="0">
              <a:lnSpc>
                <a:spcPct val="100000"/>
              </a:lnSpc>
              <a:spcBef>
                <a:spcPts val="600"/>
              </a:spcBef>
              <a:buNone/>
              <a:defRPr sz="1200" baseline="0">
                <a:solidFill>
                  <a:schemeClr val="tx1"/>
                </a:solidFill>
                <a:latin typeface="+mn-lt"/>
              </a:defRPr>
            </a:lvl1pPr>
          </a:lstStyle>
          <a:p>
            <a:pPr lvl="0"/>
            <a:r>
              <a:rPr lang="en-US" dirty="0" smtClean="0"/>
              <a:t>Edit text</a:t>
            </a:r>
            <a:endParaRPr lang="en-US" dirty="0"/>
          </a:p>
        </p:txBody>
      </p:sp>
      <p:grpSp>
        <p:nvGrpSpPr>
          <p:cNvPr id="3" name="Group 2"/>
          <p:cNvGrpSpPr/>
          <p:nvPr userDrawn="1"/>
        </p:nvGrpSpPr>
        <p:grpSpPr>
          <a:xfrm>
            <a:off x="2590800" y="1352550"/>
            <a:ext cx="1828800" cy="1828800"/>
            <a:chOff x="2590800" y="1352550"/>
            <a:chExt cx="1828800" cy="1828800"/>
          </a:xfrm>
        </p:grpSpPr>
        <p:sp>
          <p:nvSpPr>
            <p:cNvPr id="41" name="Oval 40"/>
            <p:cNvSpPr/>
            <p:nvPr userDrawn="1"/>
          </p:nvSpPr>
          <p:spPr>
            <a:xfrm>
              <a:off x="2590800" y="1352550"/>
              <a:ext cx="1828800" cy="1828800"/>
            </a:xfrm>
            <a:prstGeom prst="ellipse">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Pie 41"/>
            <p:cNvSpPr/>
            <p:nvPr userDrawn="1"/>
          </p:nvSpPr>
          <p:spPr>
            <a:xfrm>
              <a:off x="2590800" y="1352550"/>
              <a:ext cx="1828800" cy="1828800"/>
            </a:xfrm>
            <a:prstGeom prst="pie">
              <a:avLst>
                <a:gd name="adj1" fmla="val 10864249"/>
                <a:gd name="adj2" fmla="val 16200000"/>
              </a:avLst>
            </a:prstGeom>
            <a:solidFill>
              <a:schemeClr val="tx1">
                <a:lumMod val="85000"/>
                <a:lumOff val="15000"/>
              </a:schemeClr>
            </a:solidFill>
            <a:ln w="762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3" name="Picture Placeholder 5"/>
          <p:cNvSpPr>
            <a:spLocks noGrp="1"/>
          </p:cNvSpPr>
          <p:nvPr>
            <p:ph type="pic" sz="quarter" idx="28"/>
          </p:nvPr>
        </p:nvSpPr>
        <p:spPr>
          <a:xfrm>
            <a:off x="2612524" y="1374274"/>
            <a:ext cx="1785352" cy="1785352"/>
          </a:xfrm>
          <a:prstGeom prst="ellipse">
            <a:avLst/>
          </a:prstGeom>
        </p:spPr>
        <p:txBody>
          <a:bodyPr/>
          <a:lstStyle>
            <a:lvl1pPr marL="0" indent="0" algn="ctr">
              <a:buNone/>
              <a:defRPr sz="800"/>
            </a:lvl1pPr>
          </a:lstStyle>
          <a:p>
            <a:endParaRPr lang="en-US" dirty="0"/>
          </a:p>
        </p:txBody>
      </p:sp>
      <p:grpSp>
        <p:nvGrpSpPr>
          <p:cNvPr id="6" name="Group 5"/>
          <p:cNvGrpSpPr/>
          <p:nvPr userDrawn="1"/>
        </p:nvGrpSpPr>
        <p:grpSpPr>
          <a:xfrm>
            <a:off x="4724400" y="1352550"/>
            <a:ext cx="1828800" cy="1828800"/>
            <a:chOff x="4724400" y="1352550"/>
            <a:chExt cx="1828800" cy="1828800"/>
          </a:xfrm>
        </p:grpSpPr>
        <p:sp>
          <p:nvSpPr>
            <p:cNvPr id="44" name="Oval 43"/>
            <p:cNvSpPr/>
            <p:nvPr userDrawn="1"/>
          </p:nvSpPr>
          <p:spPr>
            <a:xfrm>
              <a:off x="4724400" y="1352550"/>
              <a:ext cx="1828800" cy="1828800"/>
            </a:xfrm>
            <a:prstGeom prst="ellipse">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Pie 44"/>
            <p:cNvSpPr/>
            <p:nvPr userDrawn="1"/>
          </p:nvSpPr>
          <p:spPr>
            <a:xfrm>
              <a:off x="4724400" y="1352550"/>
              <a:ext cx="1828800" cy="1828800"/>
            </a:xfrm>
            <a:prstGeom prst="pie">
              <a:avLst>
                <a:gd name="adj1" fmla="val 10864249"/>
                <a:gd name="adj2" fmla="val 16200000"/>
              </a:avLst>
            </a:prstGeom>
            <a:solidFill>
              <a:schemeClr val="tx1">
                <a:lumMod val="85000"/>
                <a:lumOff val="15000"/>
              </a:schemeClr>
            </a:solidFill>
            <a:ln w="762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6" name="Picture Placeholder 5"/>
          <p:cNvSpPr>
            <a:spLocks noGrp="1"/>
          </p:cNvSpPr>
          <p:nvPr>
            <p:ph type="pic" sz="quarter" idx="29"/>
          </p:nvPr>
        </p:nvSpPr>
        <p:spPr>
          <a:xfrm>
            <a:off x="4746124" y="1374274"/>
            <a:ext cx="1785352" cy="1785352"/>
          </a:xfrm>
          <a:prstGeom prst="ellipse">
            <a:avLst/>
          </a:prstGeom>
        </p:spPr>
        <p:txBody>
          <a:bodyPr/>
          <a:lstStyle>
            <a:lvl1pPr marL="0" indent="0" algn="ctr">
              <a:buNone/>
              <a:defRPr sz="800"/>
            </a:lvl1pPr>
          </a:lstStyle>
          <a:p>
            <a:endParaRPr lang="en-US" dirty="0"/>
          </a:p>
        </p:txBody>
      </p:sp>
      <p:grpSp>
        <p:nvGrpSpPr>
          <p:cNvPr id="7" name="Group 6"/>
          <p:cNvGrpSpPr/>
          <p:nvPr userDrawn="1"/>
        </p:nvGrpSpPr>
        <p:grpSpPr>
          <a:xfrm>
            <a:off x="6884895" y="1352550"/>
            <a:ext cx="1828800" cy="1828800"/>
            <a:chOff x="6884895" y="1352550"/>
            <a:chExt cx="1828800" cy="1828800"/>
          </a:xfrm>
        </p:grpSpPr>
        <p:sp>
          <p:nvSpPr>
            <p:cNvPr id="47" name="Oval 46"/>
            <p:cNvSpPr/>
            <p:nvPr userDrawn="1"/>
          </p:nvSpPr>
          <p:spPr>
            <a:xfrm>
              <a:off x="6884895" y="1352550"/>
              <a:ext cx="1828800" cy="1828800"/>
            </a:xfrm>
            <a:prstGeom prst="ellipse">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Pie 47"/>
            <p:cNvSpPr/>
            <p:nvPr userDrawn="1"/>
          </p:nvSpPr>
          <p:spPr>
            <a:xfrm>
              <a:off x="6884895" y="1352550"/>
              <a:ext cx="1828800" cy="1828800"/>
            </a:xfrm>
            <a:prstGeom prst="pie">
              <a:avLst>
                <a:gd name="adj1" fmla="val 10864249"/>
                <a:gd name="adj2" fmla="val 16200000"/>
              </a:avLst>
            </a:prstGeom>
            <a:solidFill>
              <a:schemeClr val="tx1">
                <a:lumMod val="85000"/>
                <a:lumOff val="15000"/>
              </a:schemeClr>
            </a:solidFill>
            <a:ln w="762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9" name="Picture Placeholder 5"/>
          <p:cNvSpPr>
            <a:spLocks noGrp="1"/>
          </p:cNvSpPr>
          <p:nvPr>
            <p:ph type="pic" sz="quarter" idx="30"/>
          </p:nvPr>
        </p:nvSpPr>
        <p:spPr>
          <a:xfrm>
            <a:off x="6906619" y="1374274"/>
            <a:ext cx="1785352" cy="1785352"/>
          </a:xfrm>
          <a:prstGeom prst="ellipse">
            <a:avLst/>
          </a:prstGeom>
        </p:spPr>
        <p:txBody>
          <a:bodyPr/>
          <a:lstStyle>
            <a:lvl1pPr marL="0" indent="0" algn="ctr">
              <a:buNone/>
              <a:defRPr sz="800"/>
            </a:lvl1pPr>
          </a:lstStyle>
          <a:p>
            <a:endParaRPr lang="en-US" dirty="0"/>
          </a:p>
        </p:txBody>
      </p:sp>
    </p:spTree>
    <p:extLst>
      <p:ext uri="{BB962C8B-B14F-4D97-AF65-F5344CB8AC3E}">
        <p14:creationId xmlns:p14="http://schemas.microsoft.com/office/powerpoint/2010/main" val="2734387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wipe(left)">
                                      <p:cBhvr>
                                        <p:cTn id="7" dur="500"/>
                                        <p:tgtEl>
                                          <p:spTgt spid="3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9">
                                            <p:txEl>
                                              <p:pRg st="0" end="0"/>
                                            </p:txEl>
                                          </p:spTgt>
                                        </p:tgtEl>
                                        <p:attrNameLst>
                                          <p:attrName>style.visibility</p:attrName>
                                        </p:attrNameLst>
                                      </p:cBhvr>
                                      <p:to>
                                        <p:strVal val="visible"/>
                                      </p:to>
                                    </p:set>
                                    <p:animEffect transition="in" filter="fade">
                                      <p:cBhvr>
                                        <p:cTn id="10" dur="500"/>
                                        <p:tgtEl>
                                          <p:spTgt spid="39">
                                            <p:txEl>
                                              <p:pRg st="0" end="0"/>
                                            </p:txEl>
                                          </p:spTgt>
                                        </p:tgtEl>
                                      </p:cBhvr>
                                    </p:animEffect>
                                  </p:childTnLst>
                                </p:cTn>
                              </p:par>
                            </p:childTnLst>
                          </p:cTn>
                        </p:par>
                        <p:par>
                          <p:cTn id="11" fill="hold">
                            <p:stCondLst>
                              <p:cond delay="500"/>
                            </p:stCondLst>
                            <p:childTnLst>
                              <p:par>
                                <p:cTn id="12" presetID="53" presetClass="entr" presetSubtype="16" fill="hold" grpId="0" nodeType="afterEffect" nodePh="1">
                                  <p:stCondLst>
                                    <p:cond delay="0"/>
                                  </p:stCondLst>
                                  <p:endCondLst>
                                    <p:cond evt="begin" delay="0">
                                      <p:tn val="12"/>
                                    </p:cond>
                                  </p:endCondLst>
                                  <p:childTnLst>
                                    <p:set>
                                      <p:cBhvr>
                                        <p:cTn id="13" dur="1" fill="hold">
                                          <p:stCondLst>
                                            <p:cond delay="0"/>
                                          </p:stCondLst>
                                        </p:cTn>
                                        <p:tgtEl>
                                          <p:spTgt spid="4"/>
                                        </p:tgtEl>
                                        <p:attrNameLst>
                                          <p:attrName>style.visibility</p:attrName>
                                        </p:attrNameLst>
                                      </p:cBhvr>
                                      <p:to>
                                        <p:strVal val="visible"/>
                                      </p:to>
                                    </p:set>
                                    <p:anim calcmode="lin" valueType="num">
                                      <p:cBhvr>
                                        <p:cTn id="14" dur="500" fill="hold"/>
                                        <p:tgtEl>
                                          <p:spTgt spid="4"/>
                                        </p:tgtEl>
                                        <p:attrNameLst>
                                          <p:attrName>ppt_w</p:attrName>
                                        </p:attrNameLst>
                                      </p:cBhvr>
                                      <p:tavLst>
                                        <p:tav tm="0">
                                          <p:val>
                                            <p:fltVal val="0"/>
                                          </p:val>
                                        </p:tav>
                                        <p:tav tm="100000">
                                          <p:val>
                                            <p:strVal val="#ppt_w"/>
                                          </p:val>
                                        </p:tav>
                                      </p:tavLst>
                                    </p:anim>
                                    <p:anim calcmode="lin" valueType="num">
                                      <p:cBhvr>
                                        <p:cTn id="15" dur="500" fill="hold"/>
                                        <p:tgtEl>
                                          <p:spTgt spid="4"/>
                                        </p:tgtEl>
                                        <p:attrNameLst>
                                          <p:attrName>ppt_h</p:attrName>
                                        </p:attrNameLst>
                                      </p:cBhvr>
                                      <p:tavLst>
                                        <p:tav tm="0">
                                          <p:val>
                                            <p:fltVal val="0"/>
                                          </p:val>
                                        </p:tav>
                                        <p:tav tm="100000">
                                          <p:val>
                                            <p:strVal val="#ppt_h"/>
                                          </p:val>
                                        </p:tav>
                                      </p:tavLst>
                                    </p:anim>
                                    <p:animEffect transition="in" filter="fade">
                                      <p:cBhvr>
                                        <p:cTn id="16" dur="500"/>
                                        <p:tgtEl>
                                          <p:spTgt spid="4"/>
                                        </p:tgtEl>
                                      </p:cBhvr>
                                    </p:animEffect>
                                  </p:childTnLst>
                                </p:cTn>
                              </p:par>
                              <p:par>
                                <p:cTn id="17" presetID="53" presetClass="entr" presetSubtype="16" fill="hold" grpId="0" nodeType="withEffect" nodePh="1">
                                  <p:stCondLst>
                                    <p:cond delay="0"/>
                                  </p:stCondLst>
                                  <p:endCondLst>
                                    <p:cond evt="begin" delay="0">
                                      <p:tn val="17"/>
                                    </p:cond>
                                  </p:endCondLst>
                                  <p:childTnLst>
                                    <p:set>
                                      <p:cBhvr>
                                        <p:cTn id="18" dur="1" fill="hold">
                                          <p:stCondLst>
                                            <p:cond delay="0"/>
                                          </p:stCondLst>
                                        </p:cTn>
                                        <p:tgtEl>
                                          <p:spTgt spid="43"/>
                                        </p:tgtEl>
                                        <p:attrNameLst>
                                          <p:attrName>style.visibility</p:attrName>
                                        </p:attrNameLst>
                                      </p:cBhvr>
                                      <p:to>
                                        <p:strVal val="visible"/>
                                      </p:to>
                                    </p:set>
                                    <p:anim calcmode="lin" valueType="num">
                                      <p:cBhvr>
                                        <p:cTn id="19" dur="500" fill="hold"/>
                                        <p:tgtEl>
                                          <p:spTgt spid="43"/>
                                        </p:tgtEl>
                                        <p:attrNameLst>
                                          <p:attrName>ppt_w</p:attrName>
                                        </p:attrNameLst>
                                      </p:cBhvr>
                                      <p:tavLst>
                                        <p:tav tm="0">
                                          <p:val>
                                            <p:fltVal val="0"/>
                                          </p:val>
                                        </p:tav>
                                        <p:tav tm="100000">
                                          <p:val>
                                            <p:strVal val="#ppt_w"/>
                                          </p:val>
                                        </p:tav>
                                      </p:tavLst>
                                    </p:anim>
                                    <p:anim calcmode="lin" valueType="num">
                                      <p:cBhvr>
                                        <p:cTn id="20" dur="500" fill="hold"/>
                                        <p:tgtEl>
                                          <p:spTgt spid="43"/>
                                        </p:tgtEl>
                                        <p:attrNameLst>
                                          <p:attrName>ppt_h</p:attrName>
                                        </p:attrNameLst>
                                      </p:cBhvr>
                                      <p:tavLst>
                                        <p:tav tm="0">
                                          <p:val>
                                            <p:fltVal val="0"/>
                                          </p:val>
                                        </p:tav>
                                        <p:tav tm="100000">
                                          <p:val>
                                            <p:strVal val="#ppt_h"/>
                                          </p:val>
                                        </p:tav>
                                      </p:tavLst>
                                    </p:anim>
                                    <p:animEffect transition="in" filter="fade">
                                      <p:cBhvr>
                                        <p:cTn id="21" dur="500"/>
                                        <p:tgtEl>
                                          <p:spTgt spid="43"/>
                                        </p:tgtEl>
                                      </p:cBhvr>
                                    </p:animEffect>
                                  </p:childTnLst>
                                </p:cTn>
                              </p:par>
                              <p:par>
                                <p:cTn id="22" presetID="53" presetClass="entr" presetSubtype="16" fill="hold" grpId="0" nodeType="withEffect" nodePh="1">
                                  <p:stCondLst>
                                    <p:cond delay="0"/>
                                  </p:stCondLst>
                                  <p:endCondLst>
                                    <p:cond evt="begin" delay="0">
                                      <p:tn val="22"/>
                                    </p:cond>
                                  </p:endCondLst>
                                  <p:childTnLst>
                                    <p:set>
                                      <p:cBhvr>
                                        <p:cTn id="23" dur="1" fill="hold">
                                          <p:stCondLst>
                                            <p:cond delay="0"/>
                                          </p:stCondLst>
                                        </p:cTn>
                                        <p:tgtEl>
                                          <p:spTgt spid="46"/>
                                        </p:tgtEl>
                                        <p:attrNameLst>
                                          <p:attrName>style.visibility</p:attrName>
                                        </p:attrNameLst>
                                      </p:cBhvr>
                                      <p:to>
                                        <p:strVal val="visible"/>
                                      </p:to>
                                    </p:set>
                                    <p:anim calcmode="lin" valueType="num">
                                      <p:cBhvr>
                                        <p:cTn id="24" dur="500" fill="hold"/>
                                        <p:tgtEl>
                                          <p:spTgt spid="46"/>
                                        </p:tgtEl>
                                        <p:attrNameLst>
                                          <p:attrName>ppt_w</p:attrName>
                                        </p:attrNameLst>
                                      </p:cBhvr>
                                      <p:tavLst>
                                        <p:tav tm="0">
                                          <p:val>
                                            <p:fltVal val="0"/>
                                          </p:val>
                                        </p:tav>
                                        <p:tav tm="100000">
                                          <p:val>
                                            <p:strVal val="#ppt_w"/>
                                          </p:val>
                                        </p:tav>
                                      </p:tavLst>
                                    </p:anim>
                                    <p:anim calcmode="lin" valueType="num">
                                      <p:cBhvr>
                                        <p:cTn id="25" dur="500" fill="hold"/>
                                        <p:tgtEl>
                                          <p:spTgt spid="46"/>
                                        </p:tgtEl>
                                        <p:attrNameLst>
                                          <p:attrName>ppt_h</p:attrName>
                                        </p:attrNameLst>
                                      </p:cBhvr>
                                      <p:tavLst>
                                        <p:tav tm="0">
                                          <p:val>
                                            <p:fltVal val="0"/>
                                          </p:val>
                                        </p:tav>
                                        <p:tav tm="100000">
                                          <p:val>
                                            <p:strVal val="#ppt_h"/>
                                          </p:val>
                                        </p:tav>
                                      </p:tavLst>
                                    </p:anim>
                                    <p:animEffect transition="in" filter="fade">
                                      <p:cBhvr>
                                        <p:cTn id="26" dur="500"/>
                                        <p:tgtEl>
                                          <p:spTgt spid="46"/>
                                        </p:tgtEl>
                                      </p:cBhvr>
                                    </p:animEffect>
                                  </p:childTnLst>
                                </p:cTn>
                              </p:par>
                              <p:par>
                                <p:cTn id="27" presetID="53" presetClass="entr" presetSubtype="16" fill="hold" grpId="0" nodeType="withEffect" nodePh="1">
                                  <p:stCondLst>
                                    <p:cond delay="0"/>
                                  </p:stCondLst>
                                  <p:endCondLst>
                                    <p:cond evt="begin" delay="0">
                                      <p:tn val="27"/>
                                    </p:cond>
                                  </p:endCondLst>
                                  <p:childTnLst>
                                    <p:set>
                                      <p:cBhvr>
                                        <p:cTn id="28" dur="1" fill="hold">
                                          <p:stCondLst>
                                            <p:cond delay="0"/>
                                          </p:stCondLst>
                                        </p:cTn>
                                        <p:tgtEl>
                                          <p:spTgt spid="49"/>
                                        </p:tgtEl>
                                        <p:attrNameLst>
                                          <p:attrName>style.visibility</p:attrName>
                                        </p:attrNameLst>
                                      </p:cBhvr>
                                      <p:to>
                                        <p:strVal val="visible"/>
                                      </p:to>
                                    </p:set>
                                    <p:anim calcmode="lin" valueType="num">
                                      <p:cBhvr>
                                        <p:cTn id="29" dur="500" fill="hold"/>
                                        <p:tgtEl>
                                          <p:spTgt spid="49"/>
                                        </p:tgtEl>
                                        <p:attrNameLst>
                                          <p:attrName>ppt_w</p:attrName>
                                        </p:attrNameLst>
                                      </p:cBhvr>
                                      <p:tavLst>
                                        <p:tav tm="0">
                                          <p:val>
                                            <p:fltVal val="0"/>
                                          </p:val>
                                        </p:tav>
                                        <p:tav tm="100000">
                                          <p:val>
                                            <p:strVal val="#ppt_w"/>
                                          </p:val>
                                        </p:tav>
                                      </p:tavLst>
                                    </p:anim>
                                    <p:anim calcmode="lin" valueType="num">
                                      <p:cBhvr>
                                        <p:cTn id="30" dur="500" fill="hold"/>
                                        <p:tgtEl>
                                          <p:spTgt spid="49"/>
                                        </p:tgtEl>
                                        <p:attrNameLst>
                                          <p:attrName>ppt_h</p:attrName>
                                        </p:attrNameLst>
                                      </p:cBhvr>
                                      <p:tavLst>
                                        <p:tav tm="0">
                                          <p:val>
                                            <p:fltVal val="0"/>
                                          </p:val>
                                        </p:tav>
                                        <p:tav tm="100000">
                                          <p:val>
                                            <p:strVal val="#ppt_h"/>
                                          </p:val>
                                        </p:tav>
                                      </p:tavLst>
                                    </p:anim>
                                    <p:animEffect transition="in" filter="fade">
                                      <p:cBhvr>
                                        <p:cTn id="31" dur="500"/>
                                        <p:tgtEl>
                                          <p:spTgt spid="49"/>
                                        </p:tgtEl>
                                      </p:cBhvr>
                                    </p:animEffect>
                                  </p:childTnLst>
                                </p:cTn>
                              </p:par>
                            </p:childTnLst>
                          </p:cTn>
                        </p:par>
                        <p:par>
                          <p:cTn id="32" fill="hold">
                            <p:stCondLst>
                              <p:cond delay="1000"/>
                            </p:stCondLst>
                            <p:childTnLst>
                              <p:par>
                                <p:cTn id="33" presetID="10" presetClass="entr" presetSubtype="0" fill="hold" nodeType="afterEffect">
                                  <p:stCondLst>
                                    <p:cond delay="0"/>
                                  </p:stCondLst>
                                  <p:childTnLst>
                                    <p:set>
                                      <p:cBhvr>
                                        <p:cTn id="34" dur="1" fill="hold">
                                          <p:stCondLst>
                                            <p:cond delay="0"/>
                                          </p:stCondLst>
                                        </p:cTn>
                                        <p:tgtEl>
                                          <p:spTgt spid="2"/>
                                        </p:tgtEl>
                                        <p:attrNameLst>
                                          <p:attrName>style.visibility</p:attrName>
                                        </p:attrNameLst>
                                      </p:cBhvr>
                                      <p:to>
                                        <p:strVal val="visible"/>
                                      </p:to>
                                    </p:set>
                                    <p:animEffect transition="in" filter="fade">
                                      <p:cBhvr>
                                        <p:cTn id="35" dur="500"/>
                                        <p:tgtEl>
                                          <p:spTgt spid="2"/>
                                        </p:tgtEl>
                                      </p:cBhvr>
                                    </p:animEffect>
                                  </p:childTnLst>
                                </p:cTn>
                              </p:par>
                              <p:par>
                                <p:cTn id="36" presetID="10" presetClass="entr" presetSubtype="0" fill="hold" nodeType="withEffect">
                                  <p:stCondLst>
                                    <p:cond delay="0"/>
                                  </p:stCondLst>
                                  <p:childTnLst>
                                    <p:set>
                                      <p:cBhvr>
                                        <p:cTn id="37" dur="1" fill="hold">
                                          <p:stCondLst>
                                            <p:cond delay="0"/>
                                          </p:stCondLst>
                                        </p:cTn>
                                        <p:tgtEl>
                                          <p:spTgt spid="3"/>
                                        </p:tgtEl>
                                        <p:attrNameLst>
                                          <p:attrName>style.visibility</p:attrName>
                                        </p:attrNameLst>
                                      </p:cBhvr>
                                      <p:to>
                                        <p:strVal val="visible"/>
                                      </p:to>
                                    </p:set>
                                    <p:animEffect transition="in" filter="fade">
                                      <p:cBhvr>
                                        <p:cTn id="38" dur="500"/>
                                        <p:tgtEl>
                                          <p:spTgt spid="3"/>
                                        </p:tgtEl>
                                      </p:cBhvr>
                                    </p:animEffect>
                                  </p:childTnLst>
                                </p:cTn>
                              </p:par>
                              <p:par>
                                <p:cTn id="39" presetID="10" presetClass="entr" presetSubtype="0" fill="hold" nodeType="withEffect">
                                  <p:stCondLst>
                                    <p:cond delay="0"/>
                                  </p:stCondLst>
                                  <p:childTnLst>
                                    <p:set>
                                      <p:cBhvr>
                                        <p:cTn id="40" dur="1" fill="hold">
                                          <p:stCondLst>
                                            <p:cond delay="0"/>
                                          </p:stCondLst>
                                        </p:cTn>
                                        <p:tgtEl>
                                          <p:spTgt spid="6"/>
                                        </p:tgtEl>
                                        <p:attrNameLst>
                                          <p:attrName>style.visibility</p:attrName>
                                        </p:attrNameLst>
                                      </p:cBhvr>
                                      <p:to>
                                        <p:strVal val="visible"/>
                                      </p:to>
                                    </p:set>
                                    <p:animEffect transition="in" filter="fade">
                                      <p:cBhvr>
                                        <p:cTn id="41" dur="500"/>
                                        <p:tgtEl>
                                          <p:spTgt spid="6"/>
                                        </p:tgtEl>
                                      </p:cBhvr>
                                    </p:animEffect>
                                  </p:childTnLst>
                                </p:cTn>
                              </p:par>
                              <p:par>
                                <p:cTn id="42" presetID="10" presetClass="entr" presetSubtype="0" fill="hold" nodeType="withEffect">
                                  <p:stCondLst>
                                    <p:cond delay="0"/>
                                  </p:stCondLst>
                                  <p:childTnLst>
                                    <p:set>
                                      <p:cBhvr>
                                        <p:cTn id="43" dur="1" fill="hold">
                                          <p:stCondLst>
                                            <p:cond delay="0"/>
                                          </p:stCondLst>
                                        </p:cTn>
                                        <p:tgtEl>
                                          <p:spTgt spid="7"/>
                                        </p:tgtEl>
                                        <p:attrNameLst>
                                          <p:attrName>style.visibility</p:attrName>
                                        </p:attrNameLst>
                                      </p:cBhvr>
                                      <p:to>
                                        <p:strVal val="visible"/>
                                      </p:to>
                                    </p:set>
                                    <p:animEffect transition="in" filter="fade">
                                      <p:cBhvr>
                                        <p:cTn id="44" dur="500"/>
                                        <p:tgtEl>
                                          <p:spTgt spid="7"/>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7">
                                            <p:txEl>
                                              <p:pRg st="0" end="0"/>
                                            </p:txEl>
                                          </p:spTgt>
                                        </p:tgtEl>
                                        <p:attrNameLst>
                                          <p:attrName>style.visibility</p:attrName>
                                        </p:attrNameLst>
                                      </p:cBhvr>
                                      <p:to>
                                        <p:strVal val="visible"/>
                                      </p:to>
                                    </p:set>
                                    <p:animEffect transition="in" filter="fade">
                                      <p:cBhvr>
                                        <p:cTn id="47" dur="500"/>
                                        <p:tgtEl>
                                          <p:spTgt spid="17">
                                            <p:txEl>
                                              <p:pRg st="0" end="0"/>
                                            </p:tx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20">
                                            <p:txEl>
                                              <p:pRg st="0" end="0"/>
                                            </p:txEl>
                                          </p:spTgt>
                                        </p:tgtEl>
                                        <p:attrNameLst>
                                          <p:attrName>style.visibility</p:attrName>
                                        </p:attrNameLst>
                                      </p:cBhvr>
                                      <p:to>
                                        <p:strVal val="visible"/>
                                      </p:to>
                                    </p:set>
                                    <p:animEffect transition="in" filter="fade">
                                      <p:cBhvr>
                                        <p:cTn id="50" dur="500"/>
                                        <p:tgtEl>
                                          <p:spTgt spid="20">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1">
                                            <p:txEl>
                                              <p:pRg st="0" end="0"/>
                                            </p:txEl>
                                          </p:spTgt>
                                        </p:tgtEl>
                                        <p:attrNameLst>
                                          <p:attrName>style.visibility</p:attrName>
                                        </p:attrNameLst>
                                      </p:cBhvr>
                                      <p:to>
                                        <p:strVal val="visible"/>
                                      </p:to>
                                    </p:set>
                                    <p:animEffect transition="in" filter="fade">
                                      <p:cBhvr>
                                        <p:cTn id="53" dur="500"/>
                                        <p:tgtEl>
                                          <p:spTgt spid="21">
                                            <p:txEl>
                                              <p:pRg st="0" end="0"/>
                                            </p:txEl>
                                          </p:spTgt>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19">
                                            <p:txEl>
                                              <p:pRg st="0" end="0"/>
                                            </p:txEl>
                                          </p:spTgt>
                                        </p:tgtEl>
                                        <p:attrNameLst>
                                          <p:attrName>style.visibility</p:attrName>
                                        </p:attrNameLst>
                                      </p:cBhvr>
                                      <p:to>
                                        <p:strVal val="visible"/>
                                      </p:to>
                                    </p:set>
                                    <p:animEffect transition="in" filter="fade">
                                      <p:cBhvr>
                                        <p:cTn id="56" dur="500"/>
                                        <p:tgtEl>
                                          <p:spTgt spid="1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7" grpId="0" build="p">
        <p:tmplLst>
          <p:tmpl lvl="1">
            <p:tnLst>
              <p:par>
                <p:cTn presetID="10"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9" grpId="0" build="p">
        <p:tmplLst>
          <p:tmpl lvl="1">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0" grpId="0" build="p">
        <p:tmplLst>
          <p:tmpl lvl="1">
            <p:tnLst>
              <p:par>
                <p:cTn presetID="10" presetClass="entr" presetSubtype="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1" grpId="0" build="p">
        <p:tmplLst>
          <p:tmpl lvl="1">
            <p:tnLst>
              <p:par>
                <p:cTn presetID="10" presetClass="entr" presetSubtype="0" fill="hold" nodeType="with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fade">
                      <p:cBhvr>
                        <p:cTn dur="500"/>
                        <p:tgtEl>
                          <p:spTgt spid="21"/>
                        </p:tgtEl>
                      </p:cBhvr>
                    </p:animEffect>
                  </p:childTnLst>
                </p:cTn>
              </p:par>
            </p:tnLst>
          </p:tmpl>
        </p:tmplLst>
      </p:bldP>
      <p:bldP spid="35" grpId="0"/>
      <p:bldP spid="39" grpId="0" build="p">
        <p:tmplLst>
          <p:tmpl lvl="1">
            <p:tnLst>
              <p:par>
                <p:cTn presetID="10" presetClass="entr" presetSubtype="0" fill="hold" nodeType="withEffect">
                  <p:stCondLst>
                    <p:cond delay="0"/>
                  </p:stCondLst>
                  <p:childTnLst>
                    <p:set>
                      <p:cBhvr>
                        <p:cTn dur="1" fill="hold">
                          <p:stCondLst>
                            <p:cond delay="0"/>
                          </p:stCondLst>
                        </p:cTn>
                        <p:tgtEl>
                          <p:spTgt spid="39"/>
                        </p:tgtEl>
                        <p:attrNameLst>
                          <p:attrName>style.visibility</p:attrName>
                        </p:attrNameLst>
                      </p:cBhvr>
                      <p:to>
                        <p:strVal val="visible"/>
                      </p:to>
                    </p:set>
                    <p:animEffect transition="in" filter="fade">
                      <p:cBhvr>
                        <p:cTn dur="500"/>
                        <p:tgtEl>
                          <p:spTgt spid="39"/>
                        </p:tgtEl>
                      </p:cBhvr>
                    </p:animEffect>
                  </p:childTnLst>
                </p:cTn>
              </p:par>
            </p:tnLst>
          </p:tmpl>
        </p:tmplLst>
      </p:bldP>
      <p:bldP spid="43" grpId="0"/>
      <p:bldP spid="46" grpId="0"/>
      <p:bldP spid="49" grpId="0"/>
    </p:bld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ntact Us">
    <p:spTree>
      <p:nvGrpSpPr>
        <p:cNvPr id="1" name=""/>
        <p:cNvGrpSpPr/>
        <p:nvPr/>
      </p:nvGrpSpPr>
      <p:grpSpPr>
        <a:xfrm>
          <a:off x="0" y="0"/>
          <a:ext cx="0" cy="0"/>
          <a:chOff x="0" y="0"/>
          <a:chExt cx="0" cy="0"/>
        </a:xfrm>
      </p:grpSpPr>
      <p:sp>
        <p:nvSpPr>
          <p:cNvPr id="3" name="Picture Placeholder 2"/>
          <p:cNvSpPr>
            <a:spLocks noGrp="1"/>
          </p:cNvSpPr>
          <p:nvPr>
            <p:ph type="pic" sz="quarter" idx="24" hasCustomPrompt="1"/>
          </p:nvPr>
        </p:nvSpPr>
        <p:spPr>
          <a:xfrm>
            <a:off x="0" y="86966"/>
            <a:ext cx="9144000" cy="2103783"/>
          </a:xfrm>
          <a:prstGeom prst="rect">
            <a:avLst/>
          </a:prstGeom>
        </p:spPr>
        <p:txBody>
          <a:bodyPr/>
          <a:lstStyle>
            <a:lvl1pPr marL="0" indent="0">
              <a:buNone/>
              <a:defRPr/>
            </a:lvl1pPr>
          </a:lstStyle>
          <a:p>
            <a:r>
              <a:rPr lang="en-US" dirty="0" smtClean="0"/>
              <a:t>Insert Picture In Here</a:t>
            </a:r>
            <a:endParaRPr lang="en-US" dirty="0"/>
          </a:p>
        </p:txBody>
      </p:sp>
      <p:sp>
        <p:nvSpPr>
          <p:cNvPr id="6" name="Rectangle 5"/>
          <p:cNvSpPr/>
          <p:nvPr userDrawn="1"/>
        </p:nvSpPr>
        <p:spPr>
          <a:xfrm>
            <a:off x="0" y="2190750"/>
            <a:ext cx="9144000" cy="2438400"/>
          </a:xfrm>
          <a:prstGeom prst="rect">
            <a:avLst/>
          </a:prstGeom>
          <a:solidFill>
            <a:schemeClr val="tx1">
              <a:lumMod val="85000"/>
              <a:lumOff val="1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7" name="Title 1"/>
          <p:cNvSpPr>
            <a:spLocks noGrp="1"/>
          </p:cNvSpPr>
          <p:nvPr>
            <p:ph type="ctrTitle" hasCustomPrompt="1"/>
          </p:nvPr>
        </p:nvSpPr>
        <p:spPr>
          <a:xfrm>
            <a:off x="3276600" y="2571750"/>
            <a:ext cx="4050973" cy="498964"/>
          </a:xfrm>
          <a:prstGeom prst="rect">
            <a:avLst/>
          </a:prstGeom>
        </p:spPr>
        <p:txBody>
          <a:bodyPr wrap="square" anchor="t" anchorCtr="0">
            <a:normAutofit/>
          </a:bodyPr>
          <a:lstStyle>
            <a:lvl1pPr algn="l">
              <a:lnSpc>
                <a:spcPct val="90000"/>
              </a:lnSpc>
              <a:defRPr sz="2800" b="1">
                <a:solidFill>
                  <a:schemeClr val="bg1">
                    <a:lumMod val="95000"/>
                  </a:schemeClr>
                </a:solidFill>
                <a:latin typeface="Exo" pitchFamily="50" charset="0"/>
                <a:ea typeface="Gulim" pitchFamily="34" charset="-127"/>
              </a:defRPr>
            </a:lvl1pPr>
          </a:lstStyle>
          <a:p>
            <a:r>
              <a:rPr lang="en-US" dirty="0" smtClean="0"/>
              <a:t>TITLE</a:t>
            </a:r>
            <a:endParaRPr lang="en-US" dirty="0"/>
          </a:p>
        </p:txBody>
      </p:sp>
      <p:sp>
        <p:nvSpPr>
          <p:cNvPr id="8" name="Text Placeholder 10"/>
          <p:cNvSpPr>
            <a:spLocks noGrp="1"/>
          </p:cNvSpPr>
          <p:nvPr>
            <p:ph type="body" sz="quarter" idx="23" hasCustomPrompt="1"/>
          </p:nvPr>
        </p:nvSpPr>
        <p:spPr>
          <a:xfrm>
            <a:off x="3276599" y="2877974"/>
            <a:ext cx="4044787" cy="304800"/>
          </a:xfrm>
          <a:prstGeom prst="rect">
            <a:avLst/>
          </a:prstGeom>
        </p:spPr>
        <p:txBody>
          <a:bodyPr anchor="ctr">
            <a:normAutofit/>
          </a:bodyPr>
          <a:lstStyle>
            <a:lvl1pPr marL="0" indent="0">
              <a:lnSpc>
                <a:spcPct val="100000"/>
              </a:lnSpc>
              <a:spcBef>
                <a:spcPts val="600"/>
              </a:spcBef>
              <a:buNone/>
              <a:defRPr sz="1200" baseline="0">
                <a:solidFill>
                  <a:schemeClr val="bg1">
                    <a:lumMod val="95000"/>
                  </a:schemeClr>
                </a:solidFill>
                <a:latin typeface="+mn-lt"/>
              </a:defRPr>
            </a:lvl1pPr>
          </a:lstStyle>
          <a:p>
            <a:pPr lvl="0"/>
            <a:r>
              <a:rPr lang="en-US" dirty="0" smtClean="0"/>
              <a:t>Edit text</a:t>
            </a:r>
            <a:endParaRPr lang="en-US" dirty="0"/>
          </a:p>
        </p:txBody>
      </p:sp>
      <p:sp>
        <p:nvSpPr>
          <p:cNvPr id="9" name="Text Placeholder 10"/>
          <p:cNvSpPr>
            <a:spLocks noGrp="1"/>
          </p:cNvSpPr>
          <p:nvPr>
            <p:ph type="body" sz="quarter" idx="25" hasCustomPrompt="1"/>
          </p:nvPr>
        </p:nvSpPr>
        <p:spPr>
          <a:xfrm>
            <a:off x="152401" y="2571750"/>
            <a:ext cx="3048000" cy="1600200"/>
          </a:xfrm>
          <a:prstGeom prst="rect">
            <a:avLst/>
          </a:prstGeom>
        </p:spPr>
        <p:txBody>
          <a:bodyPr anchor="ctr">
            <a:normAutofit/>
          </a:bodyPr>
          <a:lstStyle>
            <a:lvl1pPr marL="0" indent="0">
              <a:lnSpc>
                <a:spcPct val="100000"/>
              </a:lnSpc>
              <a:spcBef>
                <a:spcPts val="600"/>
              </a:spcBef>
              <a:buNone/>
              <a:defRPr sz="1200" baseline="0">
                <a:solidFill>
                  <a:schemeClr val="bg1">
                    <a:lumMod val="95000"/>
                  </a:schemeClr>
                </a:solidFill>
                <a:latin typeface="+mn-lt"/>
              </a:defRPr>
            </a:lvl1pPr>
          </a:lstStyle>
          <a:p>
            <a:pPr lvl="0"/>
            <a:r>
              <a:rPr lang="en-US" dirty="0" smtClean="0"/>
              <a:t>Edit text</a:t>
            </a:r>
            <a:endParaRPr lang="en-US" dirty="0"/>
          </a:p>
        </p:txBody>
      </p:sp>
    </p:spTree>
    <p:extLst>
      <p:ext uri="{BB962C8B-B14F-4D97-AF65-F5344CB8AC3E}">
        <p14:creationId xmlns:p14="http://schemas.microsoft.com/office/powerpoint/2010/main" val="1491911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1000"/>
                                        <p:tgtEl>
                                          <p:spTgt spid="6"/>
                                        </p:tgtEl>
                                      </p:cBhvr>
                                    </p:animEffect>
                                    <p:anim calcmode="lin" valueType="num">
                                      <p:cBhvr>
                                        <p:cTn id="11" dur="1000" fill="hold"/>
                                        <p:tgtEl>
                                          <p:spTgt spid="6"/>
                                        </p:tgtEl>
                                        <p:attrNameLst>
                                          <p:attrName>ppt_x</p:attrName>
                                        </p:attrNameLst>
                                      </p:cBhvr>
                                      <p:tavLst>
                                        <p:tav tm="0">
                                          <p:val>
                                            <p:strVal val="#ppt_x"/>
                                          </p:val>
                                        </p:tav>
                                        <p:tav tm="100000">
                                          <p:val>
                                            <p:strVal val="#ppt_x"/>
                                          </p:val>
                                        </p:tav>
                                      </p:tavLst>
                                    </p:anim>
                                    <p:anim calcmode="lin" valueType="num">
                                      <p:cBhvr>
                                        <p:cTn id="12" dur="1000" fill="hold"/>
                                        <p:tgtEl>
                                          <p:spTgt spid="6"/>
                                        </p:tgtEl>
                                        <p:attrNameLst>
                                          <p:attrName>ppt_y</p:attrName>
                                        </p:attrNameLst>
                                      </p:cBhvr>
                                      <p:tavLst>
                                        <p:tav tm="0">
                                          <p:val>
                                            <p:strVal val="#ppt_y+.1"/>
                                          </p:val>
                                        </p:tav>
                                        <p:tav tm="100000">
                                          <p:val>
                                            <p:strVal val="#ppt_y"/>
                                          </p:val>
                                        </p:tav>
                                      </p:tavLst>
                                    </p:anim>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9">
                                            <p:txEl>
                                              <p:pRg st="0" end="0"/>
                                            </p:txEl>
                                          </p:spTgt>
                                        </p:tgtEl>
                                        <p:attrNameLst>
                                          <p:attrName>style.visibility</p:attrName>
                                        </p:attrNameLst>
                                      </p:cBhvr>
                                      <p:to>
                                        <p:strVal val="visible"/>
                                      </p:to>
                                    </p:set>
                                    <p:animEffect transition="in" filter="fade">
                                      <p:cBhvr>
                                        <p:cTn id="16" dur="500"/>
                                        <p:tgtEl>
                                          <p:spTgt spid="9">
                                            <p:txEl>
                                              <p:pRg st="0" end="0"/>
                                            </p:txEl>
                                          </p:spTgt>
                                        </p:tgtEl>
                                      </p:cBhvr>
                                    </p:animEffect>
                                  </p:childTnLst>
                                </p:cTn>
                              </p:par>
                            </p:childTnLst>
                          </p:cTn>
                        </p:par>
                        <p:par>
                          <p:cTn id="17" fill="hold">
                            <p:stCondLst>
                              <p:cond delay="1500"/>
                            </p:stCondLst>
                            <p:childTnLst>
                              <p:par>
                                <p:cTn id="18" presetID="22" presetClass="entr" presetSubtype="8" fill="hold" grpId="0" nodeType="after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wipe(left)">
                                      <p:cBhvr>
                                        <p:cTn id="20" dur="500"/>
                                        <p:tgtEl>
                                          <p:spTgt spid="7"/>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8">
                                            <p:txEl>
                                              <p:pRg st="0" end="0"/>
                                            </p:txEl>
                                          </p:spTgt>
                                        </p:tgtEl>
                                        <p:attrNameLst>
                                          <p:attrName>style.visibility</p:attrName>
                                        </p:attrNameLst>
                                      </p:cBhvr>
                                      <p:to>
                                        <p:strVal val="visible"/>
                                      </p:to>
                                    </p:set>
                                    <p:animEffect transition="in" filter="fade">
                                      <p:cBhvr>
                                        <p:cTn id="23" dur="5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animBg="1"/>
      <p:bldP spid="7" grpId="0"/>
      <p:bldP spid="8" grpId="0" build="p">
        <p:tmplLst>
          <p:tmpl lvl="1">
            <p:tnLst>
              <p:par>
                <p:cTn presetID="10"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Lst>
      </p:bldP>
      <p:bldP spid="9" grpId="0" build="p">
        <p:tmplLst>
          <p:tmpl lvl="1">
            <p:tnLst>
              <p:par>
                <p:cTn presetID="10" presetClass="entr" presetSubtype="0" fill="hold" nodeType="after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Title and Content - Code">
    <p:bg>
      <p:bgPr>
        <a:solidFill>
          <a:schemeClr val="bg1"/>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30" y="891883"/>
            <a:ext cx="8740142" cy="1169679"/>
          </a:xfrm>
          <a:prstGeom prst="rect">
            <a:avLst/>
          </a:prstGeom>
        </p:spPr>
        <p:txBody>
          <a:bodyPr>
            <a:spAutoFit/>
          </a:bodyPr>
          <a:lstStyle>
            <a:lvl1pPr>
              <a:defRPr lang="en-US" sz="1765"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429518" indent="-177410">
              <a:defRPr lang="en-US" sz="1765"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420138" indent="-252109">
              <a:defRPr lang="en-US" sz="1765"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471"/>
            </a:lvl4pPr>
            <a:lvl5pPr>
              <a:defRPr sz="1471"/>
            </a:lvl5pPr>
          </a:lstStyle>
          <a:p>
            <a:pPr marL="0" lvl="0" indent="0" algn="l" defTabSz="672118" rtl="0" eaLnBrk="1" latinLnBrk="0" hangingPunct="1">
              <a:spcBef>
                <a:spcPct val="20000"/>
              </a:spcBef>
              <a:spcAft>
                <a:spcPts val="600"/>
              </a:spcAft>
              <a:buFont typeface="Arial" pitchFamily="34" charset="0"/>
              <a:buNone/>
            </a:pPr>
            <a:r>
              <a:rPr lang="en-US" smtClean="0"/>
              <a:t>Click to edit Master text styles</a:t>
            </a:r>
          </a:p>
          <a:p>
            <a:pPr marL="0" lvl="1" indent="0" algn="l" defTabSz="672118" rtl="0" eaLnBrk="1" latinLnBrk="0" hangingPunct="1">
              <a:spcBef>
                <a:spcPct val="20000"/>
              </a:spcBef>
              <a:spcAft>
                <a:spcPts val="600"/>
              </a:spcAft>
              <a:buFont typeface="Arial" pitchFamily="34" charset="0"/>
              <a:buNone/>
            </a:pPr>
            <a:r>
              <a:rPr lang="en-US" smtClean="0"/>
              <a:t>Second level</a:t>
            </a:r>
          </a:p>
          <a:p>
            <a:pPr marL="0" lvl="2" indent="0" algn="l" defTabSz="672118" rtl="0" eaLnBrk="1" latinLnBrk="0" hangingPunct="1">
              <a:spcBef>
                <a:spcPct val="20000"/>
              </a:spcBef>
              <a:spcAft>
                <a:spcPts val="600"/>
              </a:spcAft>
              <a:buFont typeface="Arial" pitchFamily="34" charset="0"/>
              <a:buNone/>
            </a:pPr>
            <a:r>
              <a:rPr lang="en-US" smtClean="0"/>
              <a:t>Third level</a:t>
            </a:r>
          </a:p>
        </p:txBody>
      </p:sp>
      <p:sp>
        <p:nvSpPr>
          <p:cNvPr id="6" name="Title 5"/>
          <p:cNvSpPr>
            <a:spLocks noGrp="1"/>
          </p:cNvSpPr>
          <p:nvPr>
            <p:ph type="title"/>
          </p:nvPr>
        </p:nvSpPr>
        <p:spPr>
          <a:xfrm>
            <a:off x="201930" y="154116"/>
            <a:ext cx="8740142" cy="736600"/>
          </a:xfrm>
          <a:prstGeom prst="rect">
            <a:avLst/>
          </a:prstGeom>
        </p:spPr>
        <p:txBody>
          <a:bodyPr/>
          <a:lstStyle/>
          <a:p>
            <a:r>
              <a:rPr lang="en-US" smtClean="0"/>
              <a:t>Click to edit Master title style</a:t>
            </a:r>
            <a:endParaRPr lang="en-US"/>
          </a:p>
        </p:txBody>
      </p:sp>
    </p:spTree>
    <p:extLst>
      <p:ext uri="{BB962C8B-B14F-4D97-AF65-F5344CB8AC3E}">
        <p14:creationId xmlns:p14="http://schemas.microsoft.com/office/powerpoint/2010/main" val="898418079"/>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cSld name="Section Header">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01929" y="2211676"/>
            <a:ext cx="8727759" cy="720149"/>
          </a:xfrm>
          <a:prstGeom prst="rect">
            <a:avLst/>
          </a:prstGeom>
        </p:spPr>
        <p:txBody>
          <a:bodyPr anchor="ctr" anchorCtr="0">
            <a:spAutoFit/>
          </a:bodyPr>
          <a:lstStyle>
            <a:lvl1pPr algn="l">
              <a:defRPr sz="4000">
                <a:solidFill>
                  <a:schemeClr val="bg1"/>
                </a:solidFill>
              </a:defRPr>
            </a:lvl1pPr>
          </a:lstStyle>
          <a:p>
            <a:r>
              <a:rPr lang="en-US" dirty="0" smtClean="0"/>
              <a:t>Click to edit title</a:t>
            </a:r>
            <a:endParaRPr lang="en-US" dirty="0"/>
          </a:p>
        </p:txBody>
      </p:sp>
      <p:grpSp>
        <p:nvGrpSpPr>
          <p:cNvPr id="3" name="Group 2"/>
          <p:cNvGrpSpPr/>
          <p:nvPr/>
        </p:nvGrpSpPr>
        <p:grpSpPr>
          <a:xfrm>
            <a:off x="7054800" y="4396280"/>
            <a:ext cx="1757587" cy="385425"/>
            <a:chOff x="3484562" y="4392613"/>
            <a:chExt cx="6862764" cy="1504950"/>
          </a:xfrm>
          <a:solidFill>
            <a:schemeClr val="bg1"/>
          </a:solidFill>
        </p:grpSpPr>
        <p:sp>
          <p:nvSpPr>
            <p:cNvPr id="4" name="Freeform 6"/>
            <p:cNvSpPr>
              <a:spLocks/>
            </p:cNvSpPr>
            <p:nvPr/>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a:endParaRPr lang="en-US" sz="1400">
                <a:solidFill>
                  <a:srgbClr val="737373"/>
                </a:solidFill>
              </a:endParaRPr>
            </a:p>
          </p:txBody>
        </p:sp>
        <p:sp>
          <p:nvSpPr>
            <p:cNvPr id="5" name="Freeform 7"/>
            <p:cNvSpPr>
              <a:spLocks/>
            </p:cNvSpPr>
            <p:nvPr/>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a:endParaRPr lang="en-US" sz="1400">
                <a:solidFill>
                  <a:srgbClr val="737373"/>
                </a:solidFill>
              </a:endParaRPr>
            </a:p>
          </p:txBody>
        </p:sp>
        <p:sp>
          <p:nvSpPr>
            <p:cNvPr id="6" name="Freeform 8"/>
            <p:cNvSpPr>
              <a:spLocks/>
            </p:cNvSpPr>
            <p:nvPr/>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a:endParaRPr lang="en-US" sz="1400">
                <a:solidFill>
                  <a:srgbClr val="737373"/>
                </a:solidFill>
              </a:endParaRPr>
            </a:p>
          </p:txBody>
        </p:sp>
        <p:sp>
          <p:nvSpPr>
            <p:cNvPr id="7" name="Freeform 9"/>
            <p:cNvSpPr>
              <a:spLocks/>
            </p:cNvSpPr>
            <p:nvPr/>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a:endParaRPr lang="en-US" sz="1400">
                <a:solidFill>
                  <a:srgbClr val="737373"/>
                </a:solidFill>
              </a:endParaRPr>
            </a:p>
          </p:txBody>
        </p:sp>
        <p:sp>
          <p:nvSpPr>
            <p:cNvPr id="8" name="Freeform 10"/>
            <p:cNvSpPr>
              <a:spLocks/>
            </p:cNvSpPr>
            <p:nvPr/>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a:endParaRPr lang="en-US" sz="1400">
                <a:solidFill>
                  <a:srgbClr val="737373"/>
                </a:solidFill>
              </a:endParaRPr>
            </a:p>
          </p:txBody>
        </p:sp>
        <p:sp>
          <p:nvSpPr>
            <p:cNvPr id="9" name="Freeform 11"/>
            <p:cNvSpPr>
              <a:spLocks/>
            </p:cNvSpPr>
            <p:nvPr/>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a:endParaRPr lang="en-US" sz="1400">
                <a:solidFill>
                  <a:srgbClr val="737373"/>
                </a:solidFill>
              </a:endParaRPr>
            </a:p>
          </p:txBody>
        </p:sp>
        <p:sp>
          <p:nvSpPr>
            <p:cNvPr id="10" name="Rectangle 12"/>
            <p:cNvSpPr>
              <a:spLocks noChangeArrowheads="1"/>
            </p:cNvSpPr>
            <p:nvPr/>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685783"/>
              <a:endParaRPr lang="en-US" sz="1400">
                <a:solidFill>
                  <a:srgbClr val="737373"/>
                </a:solidFill>
              </a:endParaRPr>
            </a:p>
          </p:txBody>
        </p:sp>
        <p:sp>
          <p:nvSpPr>
            <p:cNvPr id="11" name="Freeform 13"/>
            <p:cNvSpPr>
              <a:spLocks/>
            </p:cNvSpPr>
            <p:nvPr/>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a:endParaRPr lang="en-US" sz="1400">
                <a:solidFill>
                  <a:srgbClr val="737373"/>
                </a:solidFill>
              </a:endParaRPr>
            </a:p>
          </p:txBody>
        </p:sp>
        <p:sp>
          <p:nvSpPr>
            <p:cNvPr id="12" name="Freeform 14"/>
            <p:cNvSpPr>
              <a:spLocks noEditPoints="1"/>
            </p:cNvSpPr>
            <p:nvPr/>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a:endParaRPr lang="en-US" sz="1400">
                <a:solidFill>
                  <a:srgbClr val="737373"/>
                </a:solidFill>
              </a:endParaRPr>
            </a:p>
          </p:txBody>
        </p:sp>
        <p:sp>
          <p:nvSpPr>
            <p:cNvPr id="13" name="Freeform 15"/>
            <p:cNvSpPr>
              <a:spLocks noEditPoints="1"/>
            </p:cNvSpPr>
            <p:nvPr/>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a:endParaRPr lang="en-US" sz="1400">
                <a:solidFill>
                  <a:srgbClr val="737373"/>
                </a:solidFill>
              </a:endParaRPr>
            </a:p>
          </p:txBody>
        </p:sp>
        <p:sp>
          <p:nvSpPr>
            <p:cNvPr id="14" name="Freeform 16"/>
            <p:cNvSpPr>
              <a:spLocks/>
            </p:cNvSpPr>
            <p:nvPr/>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a:endParaRPr lang="en-US" sz="1400">
                <a:solidFill>
                  <a:srgbClr val="737373"/>
                </a:solidFill>
              </a:endParaRPr>
            </a:p>
          </p:txBody>
        </p:sp>
        <p:sp>
          <p:nvSpPr>
            <p:cNvPr id="15" name="Freeform 17"/>
            <p:cNvSpPr>
              <a:spLocks/>
            </p:cNvSpPr>
            <p:nvPr/>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a:endParaRPr lang="en-US" sz="1400">
                <a:solidFill>
                  <a:srgbClr val="737373"/>
                </a:solidFill>
              </a:endParaRPr>
            </a:p>
          </p:txBody>
        </p:sp>
      </p:grpSp>
    </p:spTree>
    <p:extLst>
      <p:ext uri="{BB962C8B-B14F-4D97-AF65-F5344CB8AC3E}">
        <p14:creationId xmlns:p14="http://schemas.microsoft.com/office/powerpoint/2010/main" val="1891342723"/>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6" name="Title 5"/>
          <p:cNvSpPr>
            <a:spLocks noGrp="1"/>
          </p:cNvSpPr>
          <p:nvPr>
            <p:ph type="title" hasCustomPrompt="1"/>
          </p:nvPr>
        </p:nvSpPr>
        <p:spPr>
          <a:xfrm>
            <a:off x="201930" y="154116"/>
            <a:ext cx="8740142" cy="736600"/>
          </a:xfrm>
          <a:prstGeom prst="rect">
            <a:avLst/>
          </a:prstGeom>
        </p:spPr>
        <p:txBody>
          <a:bodyPr vert="horz" lIns="137160" tIns="109728" rIns="137160" bIns="109728" rtlCol="0" anchor="t" anchorCtr="0">
            <a:noAutofit/>
          </a:bodyPr>
          <a:lstStyle>
            <a:lvl1pPr>
              <a:defRPr lang="en-US" cap="none" spc="0" dirty="0">
                <a:ln>
                  <a:noFill/>
                </a:ln>
                <a:solidFill>
                  <a:schemeClr val="accent5"/>
                </a:solidFill>
                <a:effectLst/>
              </a:defRPr>
            </a:lvl1pPr>
          </a:lstStyle>
          <a:p>
            <a:pPr lvl="0"/>
            <a:r>
              <a:rPr lang="en-US" dirty="0" smtClean="0"/>
              <a:t>Click to edit title</a:t>
            </a:r>
            <a:endParaRPr lang="en-US" dirty="0"/>
          </a:p>
        </p:txBody>
      </p:sp>
    </p:spTree>
    <p:extLst>
      <p:ext uri="{BB962C8B-B14F-4D97-AF65-F5344CB8AC3E}">
        <p14:creationId xmlns:p14="http://schemas.microsoft.com/office/powerpoint/2010/main" val="572132557"/>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ircle Image and Text">
    <p:spTree>
      <p:nvGrpSpPr>
        <p:cNvPr id="1" name=""/>
        <p:cNvGrpSpPr/>
        <p:nvPr/>
      </p:nvGrpSpPr>
      <p:grpSpPr>
        <a:xfrm>
          <a:off x="0" y="0"/>
          <a:ext cx="0" cy="0"/>
          <a:chOff x="0" y="0"/>
          <a:chExt cx="0" cy="0"/>
        </a:xfrm>
      </p:grpSpPr>
      <p:sp>
        <p:nvSpPr>
          <p:cNvPr id="11" name="Text Placeholder 10"/>
          <p:cNvSpPr>
            <a:spLocks noGrp="1"/>
          </p:cNvSpPr>
          <p:nvPr>
            <p:ph type="body" sz="quarter" idx="13" hasCustomPrompt="1"/>
          </p:nvPr>
        </p:nvSpPr>
        <p:spPr>
          <a:xfrm>
            <a:off x="3124200" y="1157288"/>
            <a:ext cx="5562600" cy="3266122"/>
          </a:xfrm>
          <a:prstGeom prst="rect">
            <a:avLst/>
          </a:prstGeom>
        </p:spPr>
        <p:txBody>
          <a:bodyPr anchor="ctr">
            <a:normAutofit/>
          </a:bodyPr>
          <a:lstStyle>
            <a:lvl1pPr marL="0" indent="0">
              <a:lnSpc>
                <a:spcPct val="100000"/>
              </a:lnSpc>
              <a:spcBef>
                <a:spcPts val="600"/>
              </a:spcBef>
              <a:buNone/>
              <a:defRPr sz="1200" baseline="0">
                <a:solidFill>
                  <a:schemeClr val="tx1"/>
                </a:solidFill>
                <a:latin typeface="+mn-lt"/>
              </a:defRPr>
            </a:lvl1pPr>
          </a:lstStyle>
          <a:p>
            <a:pPr lvl="0"/>
            <a:r>
              <a:rPr lang="en-US" dirty="0" smtClean="0"/>
              <a:t>Edit text</a:t>
            </a:r>
            <a:endParaRPr lang="en-US" dirty="0"/>
          </a:p>
        </p:txBody>
      </p:sp>
      <p:sp>
        <p:nvSpPr>
          <p:cNvPr id="5" name="Title 1"/>
          <p:cNvSpPr>
            <a:spLocks noGrp="1"/>
          </p:cNvSpPr>
          <p:nvPr>
            <p:ph type="ctrTitle" hasCustomPrompt="1"/>
          </p:nvPr>
        </p:nvSpPr>
        <p:spPr>
          <a:xfrm>
            <a:off x="521027" y="320186"/>
            <a:ext cx="8101946" cy="498964"/>
          </a:xfrm>
          <a:prstGeom prst="rect">
            <a:avLst/>
          </a:prstGeom>
        </p:spPr>
        <p:txBody>
          <a:bodyPr wrap="square" anchor="t" anchorCtr="0">
            <a:normAutofit/>
          </a:bodyPr>
          <a:lstStyle>
            <a:lvl1pPr algn="l">
              <a:lnSpc>
                <a:spcPct val="90000"/>
              </a:lnSpc>
              <a:defRPr sz="2800" b="1">
                <a:solidFill>
                  <a:schemeClr val="tx1">
                    <a:lumMod val="85000"/>
                    <a:lumOff val="15000"/>
                  </a:schemeClr>
                </a:solidFill>
                <a:latin typeface="Exo" pitchFamily="50" charset="0"/>
                <a:ea typeface="Gulim" pitchFamily="34" charset="-127"/>
              </a:defRPr>
            </a:lvl1pPr>
          </a:lstStyle>
          <a:p>
            <a:r>
              <a:rPr lang="en-US" dirty="0" smtClean="0"/>
              <a:t>TITLE</a:t>
            </a:r>
            <a:endParaRPr lang="en-US" dirty="0"/>
          </a:p>
        </p:txBody>
      </p:sp>
      <p:grpSp>
        <p:nvGrpSpPr>
          <p:cNvPr id="4" name="Group 3"/>
          <p:cNvGrpSpPr/>
          <p:nvPr userDrawn="1"/>
        </p:nvGrpSpPr>
        <p:grpSpPr>
          <a:xfrm>
            <a:off x="550066" y="1565910"/>
            <a:ext cx="2377440" cy="2377440"/>
            <a:chOff x="550066" y="1565910"/>
            <a:chExt cx="2377440" cy="2377440"/>
          </a:xfrm>
        </p:grpSpPr>
        <p:sp>
          <p:nvSpPr>
            <p:cNvPr id="10" name="Oval 9"/>
            <p:cNvSpPr/>
            <p:nvPr userDrawn="1"/>
          </p:nvSpPr>
          <p:spPr>
            <a:xfrm>
              <a:off x="550066" y="1565910"/>
              <a:ext cx="2377440" cy="2377440"/>
            </a:xfrm>
            <a:prstGeom prst="ellipse">
              <a:avLst/>
            </a:prstGeom>
            <a:solidFill>
              <a:schemeClr val="accent2"/>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Pie 1"/>
            <p:cNvSpPr/>
            <p:nvPr userDrawn="1"/>
          </p:nvSpPr>
          <p:spPr>
            <a:xfrm>
              <a:off x="550066" y="1565910"/>
              <a:ext cx="2377440" cy="2377440"/>
            </a:xfrm>
            <a:prstGeom prst="pie">
              <a:avLst>
                <a:gd name="adj1" fmla="val 10914741"/>
                <a:gd name="adj2" fmla="val 16200000"/>
              </a:avLst>
            </a:prstGeom>
            <a:solidFill>
              <a:schemeClr val="tx1">
                <a:lumMod val="85000"/>
                <a:lumOff val="15000"/>
              </a:schemeClr>
            </a:solidFill>
            <a:ln w="571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3" name="Picture Placeholder 2"/>
          <p:cNvSpPr>
            <a:spLocks noGrp="1"/>
          </p:cNvSpPr>
          <p:nvPr>
            <p:ph type="pic" sz="quarter" idx="15"/>
          </p:nvPr>
        </p:nvSpPr>
        <p:spPr>
          <a:xfrm>
            <a:off x="595786" y="1611630"/>
            <a:ext cx="2286000" cy="2286000"/>
          </a:xfrm>
          <a:prstGeom prst="flowChartConnector">
            <a:avLst/>
          </a:prstGeom>
        </p:spPr>
        <p:txBody>
          <a:bodyPr/>
          <a:lstStyle>
            <a:lvl1pPr marL="0" indent="0" algn="ctr">
              <a:buNone/>
              <a:defRPr sz="1200">
                <a:solidFill>
                  <a:schemeClr val="bg1"/>
                </a:solidFill>
              </a:defRPr>
            </a:lvl1pPr>
          </a:lstStyle>
          <a:p>
            <a:endParaRPr lang="en-US" dirty="0"/>
          </a:p>
        </p:txBody>
      </p:sp>
      <p:sp>
        <p:nvSpPr>
          <p:cNvPr id="12" name="Text Placeholder 10"/>
          <p:cNvSpPr>
            <a:spLocks noGrp="1"/>
          </p:cNvSpPr>
          <p:nvPr>
            <p:ph type="body" sz="quarter" idx="16" hasCustomPrompt="1"/>
          </p:nvPr>
        </p:nvSpPr>
        <p:spPr>
          <a:xfrm>
            <a:off x="521026" y="626410"/>
            <a:ext cx="8089573" cy="304800"/>
          </a:xfrm>
          <a:prstGeom prst="rect">
            <a:avLst/>
          </a:prstGeom>
        </p:spPr>
        <p:txBody>
          <a:bodyPr anchor="ctr">
            <a:normAutofit/>
          </a:bodyPr>
          <a:lstStyle>
            <a:lvl1pPr marL="0" indent="0">
              <a:lnSpc>
                <a:spcPct val="100000"/>
              </a:lnSpc>
              <a:spcBef>
                <a:spcPts val="600"/>
              </a:spcBef>
              <a:buNone/>
              <a:defRPr sz="1200" baseline="0">
                <a:solidFill>
                  <a:schemeClr val="tx1"/>
                </a:solidFill>
                <a:latin typeface="+mn-lt"/>
              </a:defRPr>
            </a:lvl1pPr>
          </a:lstStyle>
          <a:p>
            <a:pPr lvl="0"/>
            <a:r>
              <a:rPr lang="en-US" dirty="0" smtClean="0"/>
              <a:t>Edit text</a:t>
            </a:r>
            <a:endParaRPr lang="en-US" dirty="0"/>
          </a:p>
        </p:txBody>
      </p:sp>
    </p:spTree>
    <p:extLst>
      <p:ext uri="{BB962C8B-B14F-4D97-AF65-F5344CB8AC3E}">
        <p14:creationId xmlns:p14="http://schemas.microsoft.com/office/powerpoint/2010/main" val="4229185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xEl>
                                              <p:pRg st="0" end="0"/>
                                            </p:txEl>
                                          </p:spTgt>
                                        </p:tgtEl>
                                        <p:attrNameLst>
                                          <p:attrName>style.visibility</p:attrName>
                                        </p:attrNameLst>
                                      </p:cBhvr>
                                      <p:to>
                                        <p:strVal val="visible"/>
                                      </p:to>
                                    </p:set>
                                    <p:animEffect transition="in" filter="fade">
                                      <p:cBhvr>
                                        <p:cTn id="10" dur="500"/>
                                        <p:tgtEl>
                                          <p:spTgt spid="12">
                                            <p:txEl>
                                              <p:pRg st="0" end="0"/>
                                            </p:txEl>
                                          </p:spTgt>
                                        </p:tgtEl>
                                      </p:cBhvr>
                                    </p:animEffect>
                                  </p:childTnLst>
                                </p:cTn>
                              </p:par>
                            </p:childTnLst>
                          </p:cTn>
                        </p:par>
                        <p:par>
                          <p:cTn id="11" fill="hold">
                            <p:stCondLst>
                              <p:cond delay="500"/>
                            </p:stCondLst>
                            <p:childTnLst>
                              <p:par>
                                <p:cTn id="12" presetID="10" presetClass="entr" presetSubtype="0" fill="hold" grpId="0" nodeType="afterEffect" nodePh="1">
                                  <p:stCondLst>
                                    <p:cond delay="0"/>
                                  </p:stCondLst>
                                  <p:endCondLst>
                                    <p:cond evt="begin" delay="0">
                                      <p:tn val="12"/>
                                    </p:cond>
                                  </p:endCondLst>
                                  <p:childTnLst>
                                    <p:set>
                                      <p:cBhvr>
                                        <p:cTn id="13" dur="1" fill="hold">
                                          <p:stCondLst>
                                            <p:cond delay="0"/>
                                          </p:stCondLst>
                                        </p:cTn>
                                        <p:tgtEl>
                                          <p:spTgt spid="3"/>
                                        </p:tgtEl>
                                        <p:attrNameLst>
                                          <p:attrName>style.visibility</p:attrName>
                                        </p:attrNameLst>
                                      </p:cBhvr>
                                      <p:to>
                                        <p:strVal val="visible"/>
                                      </p:to>
                                    </p:set>
                                    <p:animEffect transition="in" filter="fade">
                                      <p:cBhvr>
                                        <p:cTn id="14" dur="500"/>
                                        <p:tgtEl>
                                          <p:spTgt spid="3"/>
                                        </p:tgtEl>
                                      </p:cBhvr>
                                    </p:animEffect>
                                  </p:childTnLst>
                                </p:cTn>
                              </p:par>
                              <p:par>
                                <p:cTn id="15" presetID="53" presetClass="entr" presetSubtype="16" fill="hold" nodeType="withEffect">
                                  <p:stCondLst>
                                    <p:cond delay="300"/>
                                  </p:stCondLst>
                                  <p:childTnLst>
                                    <p:set>
                                      <p:cBhvr>
                                        <p:cTn id="16" dur="1" fill="hold">
                                          <p:stCondLst>
                                            <p:cond delay="0"/>
                                          </p:stCondLst>
                                        </p:cTn>
                                        <p:tgtEl>
                                          <p:spTgt spid="4"/>
                                        </p:tgtEl>
                                        <p:attrNameLst>
                                          <p:attrName>style.visibility</p:attrName>
                                        </p:attrNameLst>
                                      </p:cBhvr>
                                      <p:to>
                                        <p:strVal val="visible"/>
                                      </p:to>
                                    </p:set>
                                    <p:anim calcmode="lin" valueType="num">
                                      <p:cBhvr>
                                        <p:cTn id="17" dur="500" fill="hold"/>
                                        <p:tgtEl>
                                          <p:spTgt spid="4"/>
                                        </p:tgtEl>
                                        <p:attrNameLst>
                                          <p:attrName>ppt_w</p:attrName>
                                        </p:attrNameLst>
                                      </p:cBhvr>
                                      <p:tavLst>
                                        <p:tav tm="0">
                                          <p:val>
                                            <p:fltVal val="0"/>
                                          </p:val>
                                        </p:tav>
                                        <p:tav tm="100000">
                                          <p:val>
                                            <p:strVal val="#ppt_w"/>
                                          </p:val>
                                        </p:tav>
                                      </p:tavLst>
                                    </p:anim>
                                    <p:anim calcmode="lin" valueType="num">
                                      <p:cBhvr>
                                        <p:cTn id="18" dur="500" fill="hold"/>
                                        <p:tgtEl>
                                          <p:spTgt spid="4"/>
                                        </p:tgtEl>
                                        <p:attrNameLst>
                                          <p:attrName>ppt_h</p:attrName>
                                        </p:attrNameLst>
                                      </p:cBhvr>
                                      <p:tavLst>
                                        <p:tav tm="0">
                                          <p:val>
                                            <p:fltVal val="0"/>
                                          </p:val>
                                        </p:tav>
                                        <p:tav tm="100000">
                                          <p:val>
                                            <p:strVal val="#ppt_h"/>
                                          </p:val>
                                        </p:tav>
                                      </p:tavLst>
                                    </p:anim>
                                    <p:animEffect transition="in" filter="fade">
                                      <p:cBhvr>
                                        <p:cTn id="19" dur="500"/>
                                        <p:tgtEl>
                                          <p:spTgt spid="4"/>
                                        </p:tgtEl>
                                      </p:cBhvr>
                                    </p:animEffect>
                                  </p:childTnLst>
                                </p:cTn>
                              </p:par>
                            </p:childTnLst>
                          </p:cTn>
                        </p:par>
                        <p:par>
                          <p:cTn id="20" fill="hold">
                            <p:stCondLst>
                              <p:cond delay="1300"/>
                            </p:stCondLst>
                            <p:childTnLst>
                              <p:par>
                                <p:cTn id="21" presetID="10" presetClass="entr" presetSubtype="0" fill="hold" grpId="0" nodeType="afterEffect">
                                  <p:stCondLst>
                                    <p:cond delay="0"/>
                                  </p:stCondLst>
                                  <p:childTnLst>
                                    <p:set>
                                      <p:cBhvr>
                                        <p:cTn id="22" dur="1" fill="hold">
                                          <p:stCondLst>
                                            <p:cond delay="0"/>
                                          </p:stCondLst>
                                        </p:cTn>
                                        <p:tgtEl>
                                          <p:spTgt spid="11">
                                            <p:txEl>
                                              <p:pRg st="0" end="0"/>
                                            </p:txEl>
                                          </p:spTgt>
                                        </p:tgtEl>
                                        <p:attrNameLst>
                                          <p:attrName>style.visibility</p:attrName>
                                        </p:attrNameLst>
                                      </p:cBhvr>
                                      <p:to>
                                        <p:strVal val="visible"/>
                                      </p:to>
                                    </p:set>
                                    <p:animEffect transition="in" filter="fade">
                                      <p:cBhvr>
                                        <p:cTn id="23" dur="5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5" grpId="0"/>
      <p:bldP spid="3" grpId="0"/>
      <p:bldP spid="12" grpId="0" build="p">
        <p:tmplLst>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9577690"/>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30" y="891883"/>
            <a:ext cx="8740142" cy="1970989"/>
          </a:xfrm>
          <a:prstGeom prst="rect">
            <a:avLst/>
          </a:prstGeom>
        </p:spPr>
        <p:txBody>
          <a:bodyPr>
            <a:spAutoFit/>
          </a:bodyPr>
          <a:lstStyle>
            <a:lvl3pPr>
              <a:defRPr sz="1765"/>
            </a:lvl3pPr>
            <a:lvl4pPr>
              <a:defRPr sz="1471"/>
            </a:lvl4pPr>
            <a:lvl5pPr>
              <a:defRPr sz="147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a:xfrm>
            <a:off x="201930" y="154116"/>
            <a:ext cx="8740142" cy="736600"/>
          </a:xfrm>
          <a:prstGeom prst="rect">
            <a:avLst/>
          </a:prstGeom>
        </p:spPr>
        <p:txBody>
          <a:bodyPr/>
          <a:lstStyle/>
          <a:p>
            <a:r>
              <a:rPr lang="en-US" smtClean="0"/>
              <a:t>Click to edit Master title style</a:t>
            </a:r>
            <a:endParaRPr lang="en-US"/>
          </a:p>
        </p:txBody>
      </p:sp>
    </p:spTree>
    <p:extLst>
      <p:ext uri="{BB962C8B-B14F-4D97-AF65-F5344CB8AC3E}">
        <p14:creationId xmlns:p14="http://schemas.microsoft.com/office/powerpoint/2010/main" val="695258232"/>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487835" y="1226922"/>
            <a:ext cx="6454237" cy="3698277"/>
          </a:xfrm>
          <a:prstGeom prst="rect">
            <a:avLst/>
          </a:prstGeom>
        </p:spPr>
        <p:txBody>
          <a:bodyPr wrap="square">
            <a:noAutofit/>
          </a:bodyPr>
          <a:lstStyle>
            <a:lvl3pPr>
              <a:defRPr sz="1765"/>
            </a:lvl3pPr>
            <a:lvl4pPr>
              <a:defRPr sz="1471"/>
            </a:lvl4pPr>
            <a:lvl5pPr>
              <a:defRPr sz="1471"/>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a:xfrm>
            <a:off x="201930" y="154116"/>
            <a:ext cx="8740142" cy="736600"/>
          </a:xfrm>
          <a:prstGeom prst="rect">
            <a:avLst/>
          </a:prstGeom>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08186" y="1226922"/>
            <a:ext cx="2016956" cy="3698277"/>
          </a:xfrm>
          <a:prstGeom prst="rect">
            <a:avLst/>
          </a:prstGeom>
        </p:spPr>
        <p:txBody>
          <a:bodyPr>
            <a:noAutofit/>
          </a:bodyPr>
          <a:lstStyle>
            <a:lvl1pPr marL="0" indent="0">
              <a:buNone/>
              <a:defRPr kumimoji="0" lang="en-US" sz="1765"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672118" rtl="0" eaLnBrk="1" fontAlgn="auto" latinLnBrk="0" hangingPunct="1">
              <a:lnSpc>
                <a:spcPct val="100000"/>
              </a:lnSpc>
              <a:spcBef>
                <a:spcPct val="0"/>
              </a:spcBef>
              <a:spcAft>
                <a:spcPts val="0"/>
              </a:spcAft>
              <a:buClrTx/>
              <a:buSzTx/>
              <a:tabLst/>
              <a:defRPr/>
            </a:pPr>
            <a:r>
              <a:rPr lang="en-US" smtClean="0"/>
              <a:t>Edit Master text styles</a:t>
            </a:r>
          </a:p>
        </p:txBody>
      </p:sp>
    </p:spTree>
    <p:extLst>
      <p:ext uri="{BB962C8B-B14F-4D97-AF65-F5344CB8AC3E}">
        <p14:creationId xmlns:p14="http://schemas.microsoft.com/office/powerpoint/2010/main" val="1111800030"/>
      </p:ext>
    </p:extLst>
  </p:cSld>
  <p:clrMapOvr>
    <a:masterClrMapping/>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type="title">
  <p:cSld name="1_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userDrawn="1">
            <p:ph type="ctrTitle" hasCustomPrompt="1"/>
          </p:nvPr>
        </p:nvSpPr>
        <p:spPr>
          <a:xfrm>
            <a:off x="540257" y="552388"/>
            <a:ext cx="8063485" cy="2021483"/>
          </a:xfrm>
          <a:prstGeom prst="rect">
            <a:avLst/>
          </a:prstGeom>
        </p:spPr>
        <p:txBody>
          <a:bodyPr anchor="b" anchorCtr="0">
            <a:noAutofit/>
          </a:bodyPr>
          <a:lstStyle>
            <a:lvl1pPr algn="l">
              <a:defRPr sz="5400">
                <a:solidFill>
                  <a:schemeClr val="bg1"/>
                </a:solidFill>
              </a:defRPr>
            </a:lvl1pPr>
          </a:lstStyle>
          <a:p>
            <a:r>
              <a:rPr lang="en-US" dirty="0" smtClean="0"/>
              <a:t>Click to edit title</a:t>
            </a:r>
            <a:endParaRPr lang="en-US" dirty="0"/>
          </a:p>
        </p:txBody>
      </p:sp>
      <p:sp>
        <p:nvSpPr>
          <p:cNvPr id="3" name="Subtitle 2"/>
          <p:cNvSpPr>
            <a:spLocks noGrp="1"/>
          </p:cNvSpPr>
          <p:nvPr userDrawn="1">
            <p:ph type="subTitle" idx="1" hasCustomPrompt="1"/>
          </p:nvPr>
        </p:nvSpPr>
        <p:spPr>
          <a:xfrm>
            <a:off x="546222" y="2573871"/>
            <a:ext cx="5706574" cy="1678914"/>
          </a:xfrm>
          <a:prstGeom prst="rect">
            <a:avLst/>
          </a:prstGeom>
        </p:spPr>
        <p:txBody>
          <a:bodyPr/>
          <a:lstStyle>
            <a:lvl1pPr marL="0" indent="0" algn="l">
              <a:spcBef>
                <a:spcPts val="600"/>
              </a:spcBef>
              <a:buNone/>
              <a:defRPr sz="2800">
                <a:solidFill>
                  <a:schemeClr val="bg1"/>
                </a:solidFill>
                <a:latin typeface="+mj-lt"/>
              </a:defRPr>
            </a:lvl1pPr>
            <a:lvl2pPr marL="342892" indent="0" algn="ctr">
              <a:buNone/>
              <a:defRPr sz="1500"/>
            </a:lvl2pPr>
            <a:lvl3pPr marL="685783" indent="0" algn="ctr">
              <a:buNone/>
              <a:defRPr sz="140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en-US" dirty="0" smtClean="0"/>
              <a:t>Click to edit subtitle</a:t>
            </a:r>
            <a:endParaRPr lang="en-US" dirty="0"/>
          </a:p>
        </p:txBody>
      </p:sp>
    </p:spTree>
    <p:extLst>
      <p:ext uri="{BB962C8B-B14F-4D97-AF65-F5344CB8AC3E}">
        <p14:creationId xmlns:p14="http://schemas.microsoft.com/office/powerpoint/2010/main" val="128229149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userDrawn="1">
  <p:cSld name="Title &amp; Content Layout">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201930" y="154116"/>
            <a:ext cx="8740142" cy="736600"/>
          </a:xfrm>
          <a:prstGeom prst="rect">
            <a:avLst/>
          </a:prstGeom>
        </p:spPr>
        <p:txBody>
          <a:body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201930" y="890716"/>
            <a:ext cx="8740142" cy="4033316"/>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01585746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3563523" y="2235543"/>
            <a:ext cx="5378551" cy="672414"/>
          </a:xfrm>
          <a:prstGeom prst="rect">
            <a:avLst/>
          </a:prstGeom>
        </p:spPr>
        <p:txBody>
          <a:bodyPr wrap="square" lIns="182880" tIns="146304" rIns="182880" bIns="146304" anchor="ctr">
            <a:noAutofit/>
          </a:bodyPr>
          <a:lstStyle>
            <a:lvl1pPr marL="0" indent="0">
              <a:lnSpc>
                <a:spcPct val="95000"/>
              </a:lnSpc>
              <a:spcBef>
                <a:spcPts val="0"/>
              </a:spcBef>
              <a:spcAft>
                <a:spcPts val="1200"/>
              </a:spcAft>
              <a:buNone/>
              <a:defRPr lang="en-US" sz="2647"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600"/>
              </a:spcBef>
              <a:defRPr sz="1397">
                <a:solidFill>
                  <a:srgbClr val="FFFFFF"/>
                </a:solidFill>
              </a:defRPr>
            </a:lvl2pPr>
            <a:lvl3pPr>
              <a:lnSpc>
                <a:spcPct val="100000"/>
              </a:lnSpc>
              <a:spcBef>
                <a:spcPts val="600"/>
              </a:spcBef>
              <a:defRPr sz="1397">
                <a:solidFill>
                  <a:srgbClr val="FFFFFF"/>
                </a:solidFill>
              </a:defRPr>
            </a:lvl3pPr>
            <a:lvl4pPr>
              <a:lnSpc>
                <a:spcPct val="100000"/>
              </a:lnSpc>
              <a:spcBef>
                <a:spcPts val="600"/>
              </a:spcBef>
              <a:defRPr sz="1397">
                <a:solidFill>
                  <a:srgbClr val="FFFFFF"/>
                </a:solidFill>
              </a:defRPr>
            </a:lvl4pPr>
            <a:lvl5pPr>
              <a:lnSpc>
                <a:spcPct val="100000"/>
              </a:lnSpc>
              <a:spcBef>
                <a:spcPts val="600"/>
              </a:spcBef>
              <a:defRPr sz="1397">
                <a:solidFill>
                  <a:srgbClr val="FFFFFF"/>
                </a:solidFill>
              </a:defRPr>
            </a:lvl5pPr>
          </a:lstStyle>
          <a:p>
            <a:pPr marL="0" lvl="0" indent="0" algn="l" defTabSz="672118" rtl="0" eaLnBrk="1" latinLnBrk="0" hangingPunct="1">
              <a:spcBef>
                <a:spcPct val="20000"/>
              </a:spcBef>
            </a:pPr>
            <a:r>
              <a:rPr lang="en-US" smtClean="0"/>
              <a:t>Click to edit Master text styles</a:t>
            </a:r>
          </a:p>
        </p:txBody>
      </p:sp>
      <p:sp>
        <p:nvSpPr>
          <p:cNvPr id="15" name="Title 1"/>
          <p:cNvSpPr>
            <a:spLocks noGrp="1"/>
          </p:cNvSpPr>
          <p:nvPr>
            <p:ph type="ctrTitle" hasCustomPrompt="1"/>
          </p:nvPr>
        </p:nvSpPr>
        <p:spPr>
          <a:xfrm>
            <a:off x="201930" y="1130664"/>
            <a:ext cx="2890985" cy="2882172"/>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294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914081"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532495011"/>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sp>
        <p:nvSpPr>
          <p:cNvPr id="17" name="Text Placeholder 16"/>
          <p:cNvSpPr>
            <a:spLocks noGrp="1"/>
          </p:cNvSpPr>
          <p:nvPr>
            <p:ph type="body" sz="quarter" idx="21" hasCustomPrompt="1"/>
          </p:nvPr>
        </p:nvSpPr>
        <p:spPr>
          <a:xfrm>
            <a:off x="457200" y="1744663"/>
            <a:ext cx="8229600" cy="1638606"/>
          </a:xfrm>
          <a:prstGeom prst="rect">
            <a:avLst/>
          </a:prstGeom>
        </p:spPr>
        <p:txBody>
          <a:bodyPr/>
          <a:lstStyle>
            <a:lvl2pPr marL="574579" indent="-114281">
              <a:defRPr/>
            </a:lvl2pPr>
            <a:lvl3pPr marL="1028528" indent="-114281">
              <a:defRPr/>
            </a:lvl3pPr>
            <a:lvl4pPr marL="1488826" indent="-114281">
              <a:defRPr/>
            </a:lvl4pPr>
            <a:lvl5pPr marL="1942775" indent="-114281">
              <a:defRPr/>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Title 10"/>
          <p:cNvSpPr>
            <a:spLocks noGrp="1"/>
          </p:cNvSpPr>
          <p:nvPr>
            <p:ph type="title" hasCustomPrompt="1"/>
          </p:nvPr>
        </p:nvSpPr>
        <p:spPr>
          <a:xfrm>
            <a:off x="457200" y="401956"/>
            <a:ext cx="8229600" cy="360548"/>
          </a:xfrm>
          <a:prstGeom prst="rect">
            <a:avLst/>
          </a:prstGeom>
        </p:spPr>
        <p:txBody>
          <a:bodyPr/>
          <a:lstStyle/>
          <a:p>
            <a:r>
              <a:rPr lang="en-US" dirty="0" smtClean="0"/>
              <a:t>Click to edit title</a:t>
            </a:r>
            <a:endParaRPr lang="en-US" dirty="0"/>
          </a:p>
        </p:txBody>
      </p:sp>
      <p:sp>
        <p:nvSpPr>
          <p:cNvPr id="12" name="Text Placeholder 13"/>
          <p:cNvSpPr>
            <a:spLocks noGrp="1"/>
          </p:cNvSpPr>
          <p:nvPr>
            <p:ph type="body" sz="quarter" idx="17" hasCustomPrompt="1"/>
          </p:nvPr>
        </p:nvSpPr>
        <p:spPr>
          <a:xfrm>
            <a:off x="457200" y="809626"/>
            <a:ext cx="8229600" cy="302006"/>
          </a:xfrm>
          <a:prstGeom prst="rect">
            <a:avLst/>
          </a:prstGeom>
        </p:spPr>
        <p:txBody>
          <a:bodyPr/>
          <a:lstStyle>
            <a:lvl1pPr marL="0" indent="0">
              <a:buNone/>
              <a:defRPr sz="1200">
                <a:solidFill>
                  <a:schemeClr val="tx1"/>
                </a:solidFill>
              </a:defRPr>
            </a:lvl1pPr>
            <a:lvl2pPr marL="174596" indent="0">
              <a:buNone/>
              <a:defRPr sz="1200">
                <a:solidFill>
                  <a:schemeClr val="tx1"/>
                </a:solidFill>
              </a:defRPr>
            </a:lvl2pPr>
            <a:lvl3pPr marL="342843" indent="0">
              <a:buNone/>
              <a:defRPr sz="1200">
                <a:solidFill>
                  <a:schemeClr val="tx1"/>
                </a:solidFill>
              </a:defRPr>
            </a:lvl3pPr>
            <a:lvl4pPr marL="517438" indent="0">
              <a:buNone/>
              <a:defRPr sz="1200">
                <a:solidFill>
                  <a:schemeClr val="tx1"/>
                </a:solidFill>
              </a:defRPr>
            </a:lvl4pPr>
            <a:lvl5pPr marL="685685" indent="0">
              <a:buNone/>
              <a:defRPr sz="1200">
                <a:solidFill>
                  <a:schemeClr val="tx1"/>
                </a:solidFill>
              </a:defRPr>
            </a:lvl5pPr>
          </a:lstStyle>
          <a:p>
            <a:pPr lvl="0"/>
            <a:r>
              <a:rPr lang="en-US" dirty="0" smtClean="0"/>
              <a:t>Click to edit text</a:t>
            </a:r>
            <a:endParaRPr lang="en-US" dirty="0"/>
          </a:p>
        </p:txBody>
      </p:sp>
      <p:sp>
        <p:nvSpPr>
          <p:cNvPr id="13" name="Date Placeholder 12"/>
          <p:cNvSpPr>
            <a:spLocks noGrp="1"/>
          </p:cNvSpPr>
          <p:nvPr>
            <p:ph type="dt" sz="half" idx="18"/>
          </p:nvPr>
        </p:nvSpPr>
        <p:spPr>
          <a:xfrm>
            <a:off x="1927534" y="4760803"/>
            <a:ext cx="1098755" cy="138503"/>
          </a:xfrm>
          <a:prstGeom prst="rect">
            <a:avLst/>
          </a:prstGeom>
        </p:spPr>
        <p:txBody>
          <a:bodyPr/>
          <a:lstStyle/>
          <a:p>
            <a:fld id="{6DD3B76A-C5DE-4B9A-BEAE-BBF0DC17AAA8}" type="datetime1">
              <a:rPr lang="en-US" smtClean="0"/>
              <a:t>7/12/2015</a:t>
            </a:fld>
            <a:endParaRPr lang="en-US" dirty="0"/>
          </a:p>
        </p:txBody>
      </p:sp>
      <p:sp>
        <p:nvSpPr>
          <p:cNvPr id="14" name="Footer Placeholder 13"/>
          <p:cNvSpPr>
            <a:spLocks noGrp="1"/>
          </p:cNvSpPr>
          <p:nvPr>
            <p:ph type="ftr" sz="quarter" idx="19"/>
          </p:nvPr>
        </p:nvSpPr>
        <p:spPr>
          <a:xfrm>
            <a:off x="698910" y="4760805"/>
            <a:ext cx="1228623" cy="138503"/>
          </a:xfrm>
          <a:prstGeom prst="rect">
            <a:avLst/>
          </a:prstGeom>
        </p:spPr>
        <p:txBody>
          <a:bodyPr/>
          <a:lstStyle/>
          <a:p>
            <a:r>
              <a:rPr lang="en-US" smtClean="0"/>
              <a:t>Microsoft confidential</a:t>
            </a:r>
            <a:endParaRPr lang="en-US" dirty="0"/>
          </a:p>
        </p:txBody>
      </p:sp>
      <p:sp>
        <p:nvSpPr>
          <p:cNvPr id="15" name="Slide Number Placeholder 14"/>
          <p:cNvSpPr>
            <a:spLocks noGrp="1"/>
          </p:cNvSpPr>
          <p:nvPr>
            <p:ph type="sldNum" sz="quarter" idx="20"/>
          </p:nvPr>
        </p:nvSpPr>
        <p:spPr>
          <a:xfrm>
            <a:off x="457201" y="4760804"/>
            <a:ext cx="228926" cy="138504"/>
          </a:xfrm>
          <a:prstGeom prst="rect">
            <a:avLst/>
          </a:prstGeom>
        </p:spPr>
        <p:txBody>
          <a:bodyPr/>
          <a:lstStyle/>
          <a:p>
            <a:fld id="{B6F15528-21DE-4FAA-801E-634DDDAF4B2B}" type="slidenum">
              <a:rPr lang="en-US" smtClean="0"/>
              <a:pPr/>
              <a:t>‹Nº›</a:t>
            </a:fld>
            <a:endParaRPr lang="en-US" dirty="0"/>
          </a:p>
        </p:txBody>
      </p:sp>
    </p:spTree>
    <p:extLst>
      <p:ext uri="{BB962C8B-B14F-4D97-AF65-F5344CB8AC3E}">
        <p14:creationId xmlns:p14="http://schemas.microsoft.com/office/powerpoint/2010/main" val="1561812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quare Image and Text">
    <p:spTree>
      <p:nvGrpSpPr>
        <p:cNvPr id="1" name=""/>
        <p:cNvGrpSpPr/>
        <p:nvPr/>
      </p:nvGrpSpPr>
      <p:grpSpPr>
        <a:xfrm>
          <a:off x="0" y="0"/>
          <a:ext cx="0" cy="0"/>
          <a:chOff x="0" y="0"/>
          <a:chExt cx="0" cy="0"/>
        </a:xfrm>
      </p:grpSpPr>
      <p:sp>
        <p:nvSpPr>
          <p:cNvPr id="6" name="Title 1"/>
          <p:cNvSpPr>
            <a:spLocks noGrp="1"/>
          </p:cNvSpPr>
          <p:nvPr>
            <p:ph type="ctrTitle" hasCustomPrompt="1"/>
          </p:nvPr>
        </p:nvSpPr>
        <p:spPr>
          <a:xfrm>
            <a:off x="521027" y="320186"/>
            <a:ext cx="8101946" cy="498964"/>
          </a:xfrm>
          <a:prstGeom prst="rect">
            <a:avLst/>
          </a:prstGeom>
        </p:spPr>
        <p:txBody>
          <a:bodyPr wrap="square" anchor="t" anchorCtr="0">
            <a:normAutofit/>
          </a:bodyPr>
          <a:lstStyle>
            <a:lvl1pPr algn="l">
              <a:lnSpc>
                <a:spcPct val="90000"/>
              </a:lnSpc>
              <a:defRPr sz="2800" b="1">
                <a:solidFill>
                  <a:schemeClr val="tx1">
                    <a:lumMod val="85000"/>
                    <a:lumOff val="15000"/>
                  </a:schemeClr>
                </a:solidFill>
                <a:latin typeface="Exo" pitchFamily="50" charset="0"/>
                <a:ea typeface="Gulim" pitchFamily="34" charset="-127"/>
              </a:defRPr>
            </a:lvl1pPr>
          </a:lstStyle>
          <a:p>
            <a:r>
              <a:rPr lang="en-US" dirty="0" smtClean="0"/>
              <a:t>TITLE</a:t>
            </a:r>
            <a:endParaRPr lang="en-US" dirty="0"/>
          </a:p>
        </p:txBody>
      </p:sp>
      <p:sp>
        <p:nvSpPr>
          <p:cNvPr id="7" name="Text Placeholder 10"/>
          <p:cNvSpPr>
            <a:spLocks noGrp="1"/>
          </p:cNvSpPr>
          <p:nvPr>
            <p:ph type="body" sz="quarter" idx="16" hasCustomPrompt="1"/>
          </p:nvPr>
        </p:nvSpPr>
        <p:spPr>
          <a:xfrm>
            <a:off x="521026" y="626410"/>
            <a:ext cx="8089573" cy="304800"/>
          </a:xfrm>
          <a:prstGeom prst="rect">
            <a:avLst/>
          </a:prstGeom>
        </p:spPr>
        <p:txBody>
          <a:bodyPr anchor="ctr">
            <a:normAutofit/>
          </a:bodyPr>
          <a:lstStyle>
            <a:lvl1pPr marL="0" indent="0">
              <a:lnSpc>
                <a:spcPct val="100000"/>
              </a:lnSpc>
              <a:spcBef>
                <a:spcPts val="600"/>
              </a:spcBef>
              <a:buNone/>
              <a:defRPr sz="1200" baseline="0">
                <a:solidFill>
                  <a:schemeClr val="tx1"/>
                </a:solidFill>
                <a:latin typeface="+mn-lt"/>
              </a:defRPr>
            </a:lvl1pPr>
          </a:lstStyle>
          <a:p>
            <a:pPr lvl="0"/>
            <a:r>
              <a:rPr lang="en-US" dirty="0" smtClean="0"/>
              <a:t>Edit text</a:t>
            </a:r>
            <a:endParaRPr lang="en-US" dirty="0"/>
          </a:p>
        </p:txBody>
      </p:sp>
      <p:sp>
        <p:nvSpPr>
          <p:cNvPr id="8" name="Picture Placeholder 7"/>
          <p:cNvSpPr>
            <a:spLocks noGrp="1"/>
          </p:cNvSpPr>
          <p:nvPr>
            <p:ph type="pic" sz="quarter" idx="17" hasCustomPrompt="1"/>
          </p:nvPr>
        </p:nvSpPr>
        <p:spPr>
          <a:xfrm>
            <a:off x="533400" y="1581150"/>
            <a:ext cx="4572000" cy="2438400"/>
          </a:xfrm>
          <a:prstGeom prst="rect">
            <a:avLst/>
          </a:prstGeom>
        </p:spPr>
        <p:txBody>
          <a:bodyPr/>
          <a:lstStyle>
            <a:lvl1pPr marL="0" indent="0" algn="ctr">
              <a:buNone/>
              <a:defRPr sz="1600" baseline="0"/>
            </a:lvl1pPr>
          </a:lstStyle>
          <a:p>
            <a:r>
              <a:rPr lang="en-US" dirty="0" smtClean="0"/>
              <a:t>Insert Picture In Here</a:t>
            </a:r>
            <a:endParaRPr lang="en-US" dirty="0"/>
          </a:p>
        </p:txBody>
      </p:sp>
      <p:sp>
        <p:nvSpPr>
          <p:cNvPr id="10" name="Text Placeholder 10"/>
          <p:cNvSpPr>
            <a:spLocks noGrp="1"/>
          </p:cNvSpPr>
          <p:nvPr>
            <p:ph type="body" sz="quarter" idx="13" hasCustomPrompt="1"/>
          </p:nvPr>
        </p:nvSpPr>
        <p:spPr>
          <a:xfrm>
            <a:off x="5257800" y="1352550"/>
            <a:ext cx="3429000" cy="2971800"/>
          </a:xfrm>
          <a:prstGeom prst="rect">
            <a:avLst/>
          </a:prstGeom>
        </p:spPr>
        <p:txBody>
          <a:bodyPr anchor="ctr">
            <a:normAutofit/>
          </a:bodyPr>
          <a:lstStyle>
            <a:lvl1pPr marL="0" indent="0">
              <a:lnSpc>
                <a:spcPct val="100000"/>
              </a:lnSpc>
              <a:spcBef>
                <a:spcPts val="600"/>
              </a:spcBef>
              <a:buNone/>
              <a:defRPr sz="1200" baseline="0">
                <a:solidFill>
                  <a:schemeClr val="tx1"/>
                </a:solidFill>
                <a:latin typeface="+mn-lt"/>
              </a:defRPr>
            </a:lvl1pPr>
          </a:lstStyle>
          <a:p>
            <a:pPr lvl="0"/>
            <a:r>
              <a:rPr lang="en-US" dirty="0" smtClean="0"/>
              <a:t>Edit text</a:t>
            </a:r>
            <a:endParaRPr lang="en-US" dirty="0"/>
          </a:p>
        </p:txBody>
      </p:sp>
      <p:pic>
        <p:nvPicPr>
          <p:cNvPr id="9" name="Picture 2" descr="C:\Users\Rogue.Rogue-PC\Desktop\luxur project\Untitled-1.png"/>
          <p:cNvPicPr>
            <a:picLocks noChangeAspect="1" noChangeArrowheads="1"/>
          </p:cNvPicPr>
          <p:nvPr userDrawn="1"/>
        </p:nvPicPr>
        <p:blipFill>
          <a:blip r:embed="rId2">
            <a:extLst>
              <a:ext uri="{BEBA8EAE-BF5A-486C-A8C5-ECC9F3942E4B}">
                <a14:imgProps xmlns:a14="http://schemas.microsoft.com/office/drawing/2010/main">
                  <a14:imgLayer r:embed="rId3">
                    <a14:imgEffect>
                      <a14:sharpenSoften amount="-100000"/>
                    </a14:imgEffect>
                    <a14:imgEffect>
                      <a14:brightnessContrast bright="20000" contrast="18000"/>
                    </a14:imgEffect>
                  </a14:imgLayer>
                </a14:imgProps>
              </a:ext>
              <a:ext uri="{28A0092B-C50C-407E-A947-70E740481C1C}">
                <a14:useLocalDpi xmlns:a14="http://schemas.microsoft.com/office/drawing/2010/main" val="0"/>
              </a:ext>
            </a:extLst>
          </a:blip>
          <a:srcRect/>
          <a:stretch>
            <a:fillRect/>
          </a:stretch>
        </p:blipFill>
        <p:spPr bwMode="auto">
          <a:xfrm>
            <a:off x="381000" y="4019550"/>
            <a:ext cx="4819650" cy="1857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9030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xEl>
                                              <p:pRg st="0" end="0"/>
                                            </p:txEl>
                                          </p:spTgt>
                                        </p:tgtEl>
                                        <p:attrNameLst>
                                          <p:attrName>style.visibility</p:attrName>
                                        </p:attrNameLst>
                                      </p:cBhvr>
                                      <p:to>
                                        <p:strVal val="visible"/>
                                      </p:to>
                                    </p:set>
                                    <p:animEffect transition="in" filter="fade">
                                      <p:cBhvr>
                                        <p:cTn id="10" dur="500"/>
                                        <p:tgtEl>
                                          <p:spTgt spid="7">
                                            <p:txEl>
                                              <p:pRg st="0" end="0"/>
                                            </p:txEl>
                                          </p:spTgt>
                                        </p:tgtEl>
                                      </p:cBhvr>
                                    </p:animEffect>
                                  </p:childTnLst>
                                </p:cTn>
                              </p:par>
                            </p:childTnLst>
                          </p:cTn>
                        </p:par>
                        <p:par>
                          <p:cTn id="11" fill="hold">
                            <p:stCondLst>
                              <p:cond delay="500"/>
                            </p:stCondLst>
                            <p:childTnLst>
                              <p:par>
                                <p:cTn id="12" presetID="53" presetClass="entr" presetSubtype="16" fill="hold" grpId="0" nodeType="after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p:cTn id="14" dur="500" fill="hold"/>
                                        <p:tgtEl>
                                          <p:spTgt spid="8"/>
                                        </p:tgtEl>
                                        <p:attrNameLst>
                                          <p:attrName>ppt_w</p:attrName>
                                        </p:attrNameLst>
                                      </p:cBhvr>
                                      <p:tavLst>
                                        <p:tav tm="0">
                                          <p:val>
                                            <p:fltVal val="0"/>
                                          </p:val>
                                        </p:tav>
                                        <p:tav tm="100000">
                                          <p:val>
                                            <p:strVal val="#ppt_w"/>
                                          </p:val>
                                        </p:tav>
                                      </p:tavLst>
                                    </p:anim>
                                    <p:anim calcmode="lin" valueType="num">
                                      <p:cBhvr>
                                        <p:cTn id="15" dur="500" fill="hold"/>
                                        <p:tgtEl>
                                          <p:spTgt spid="8"/>
                                        </p:tgtEl>
                                        <p:attrNameLst>
                                          <p:attrName>ppt_h</p:attrName>
                                        </p:attrNameLst>
                                      </p:cBhvr>
                                      <p:tavLst>
                                        <p:tav tm="0">
                                          <p:val>
                                            <p:fltVal val="0"/>
                                          </p:val>
                                        </p:tav>
                                        <p:tav tm="100000">
                                          <p:val>
                                            <p:strVal val="#ppt_h"/>
                                          </p:val>
                                        </p:tav>
                                      </p:tavLst>
                                    </p:anim>
                                    <p:animEffect transition="in" filter="fade">
                                      <p:cBhvr>
                                        <p:cTn id="16" dur="500"/>
                                        <p:tgtEl>
                                          <p:spTgt spid="8"/>
                                        </p:tgtEl>
                                      </p:cBhvr>
                                    </p:animEffect>
                                  </p:childTnLst>
                                </p:cTn>
                              </p:par>
                            </p:childTnLst>
                          </p:cTn>
                        </p:par>
                        <p:par>
                          <p:cTn id="17" fill="hold">
                            <p:stCondLst>
                              <p:cond delay="1000"/>
                            </p:stCondLst>
                            <p:childTnLst>
                              <p:par>
                                <p:cTn id="18" presetID="10" presetClass="entr" presetSubtype="0" fill="hold" nodeType="after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0">
                                            <p:txEl>
                                              <p:pRg st="0" end="0"/>
                                            </p:txEl>
                                          </p:spTgt>
                                        </p:tgtEl>
                                        <p:attrNameLst>
                                          <p:attrName>style.visibility</p:attrName>
                                        </p:attrNameLst>
                                      </p:cBhvr>
                                      <p:to>
                                        <p:strVal val="visible"/>
                                      </p:to>
                                    </p:set>
                                    <p:animEffect transition="in" filter="fade">
                                      <p:cBhvr>
                                        <p:cTn id="23"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build="p">
        <p:tmplLst>
          <p:tmpl lvl="1">
            <p:tnLst>
              <p:par>
                <p:cTn presetID="10" presetClass="entr" presetSubtype="0"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8" grpId="0"/>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rofil Slide">
    <p:spTree>
      <p:nvGrpSpPr>
        <p:cNvPr id="1" name=""/>
        <p:cNvGrpSpPr/>
        <p:nvPr/>
      </p:nvGrpSpPr>
      <p:grpSpPr>
        <a:xfrm>
          <a:off x="0" y="0"/>
          <a:ext cx="0" cy="0"/>
          <a:chOff x="0" y="0"/>
          <a:chExt cx="0" cy="0"/>
        </a:xfrm>
      </p:grpSpPr>
      <p:sp>
        <p:nvSpPr>
          <p:cNvPr id="6" name="Title 1"/>
          <p:cNvSpPr>
            <a:spLocks noGrp="1"/>
          </p:cNvSpPr>
          <p:nvPr>
            <p:ph type="ctrTitle" hasCustomPrompt="1"/>
          </p:nvPr>
        </p:nvSpPr>
        <p:spPr>
          <a:xfrm>
            <a:off x="521027" y="320186"/>
            <a:ext cx="8101946" cy="498964"/>
          </a:xfrm>
          <a:prstGeom prst="rect">
            <a:avLst/>
          </a:prstGeom>
        </p:spPr>
        <p:txBody>
          <a:bodyPr wrap="square" anchor="t" anchorCtr="0">
            <a:normAutofit/>
          </a:bodyPr>
          <a:lstStyle>
            <a:lvl1pPr algn="l">
              <a:lnSpc>
                <a:spcPct val="90000"/>
              </a:lnSpc>
              <a:defRPr sz="2800" b="1">
                <a:solidFill>
                  <a:schemeClr val="tx1">
                    <a:lumMod val="85000"/>
                    <a:lumOff val="15000"/>
                  </a:schemeClr>
                </a:solidFill>
                <a:latin typeface="Exo" pitchFamily="50" charset="0"/>
                <a:ea typeface="Gulim" pitchFamily="34" charset="-127"/>
              </a:defRPr>
            </a:lvl1pPr>
          </a:lstStyle>
          <a:p>
            <a:r>
              <a:rPr lang="en-US" dirty="0" smtClean="0"/>
              <a:t>TITLE</a:t>
            </a:r>
            <a:endParaRPr lang="en-US" dirty="0"/>
          </a:p>
        </p:txBody>
      </p:sp>
      <p:sp>
        <p:nvSpPr>
          <p:cNvPr id="7" name="Text Placeholder 10"/>
          <p:cNvSpPr>
            <a:spLocks noGrp="1"/>
          </p:cNvSpPr>
          <p:nvPr>
            <p:ph type="body" sz="quarter" idx="16" hasCustomPrompt="1"/>
          </p:nvPr>
        </p:nvSpPr>
        <p:spPr>
          <a:xfrm>
            <a:off x="521026" y="626410"/>
            <a:ext cx="8089573" cy="304800"/>
          </a:xfrm>
          <a:prstGeom prst="rect">
            <a:avLst/>
          </a:prstGeom>
        </p:spPr>
        <p:txBody>
          <a:bodyPr anchor="ctr">
            <a:normAutofit/>
          </a:bodyPr>
          <a:lstStyle>
            <a:lvl1pPr marL="0" indent="0">
              <a:lnSpc>
                <a:spcPct val="100000"/>
              </a:lnSpc>
              <a:spcBef>
                <a:spcPts val="600"/>
              </a:spcBef>
              <a:buNone/>
              <a:defRPr sz="1200" baseline="0">
                <a:solidFill>
                  <a:schemeClr val="tx1"/>
                </a:solidFill>
                <a:latin typeface="+mn-lt"/>
              </a:defRPr>
            </a:lvl1pPr>
          </a:lstStyle>
          <a:p>
            <a:pPr lvl="0"/>
            <a:r>
              <a:rPr lang="en-US" dirty="0" smtClean="0"/>
              <a:t>Edit text</a:t>
            </a:r>
            <a:endParaRPr lang="en-US" dirty="0"/>
          </a:p>
        </p:txBody>
      </p:sp>
      <p:sp>
        <p:nvSpPr>
          <p:cNvPr id="8" name="Picture Placeholder 7"/>
          <p:cNvSpPr>
            <a:spLocks noGrp="1"/>
          </p:cNvSpPr>
          <p:nvPr>
            <p:ph type="pic" sz="quarter" idx="17" hasCustomPrompt="1"/>
          </p:nvPr>
        </p:nvSpPr>
        <p:spPr>
          <a:xfrm>
            <a:off x="533400" y="1581150"/>
            <a:ext cx="2819400" cy="2438400"/>
          </a:xfrm>
          <a:prstGeom prst="rect">
            <a:avLst/>
          </a:prstGeom>
        </p:spPr>
        <p:txBody>
          <a:bodyPr/>
          <a:lstStyle>
            <a:lvl1pPr marL="0" indent="0" algn="ctr">
              <a:buNone/>
              <a:defRPr sz="1600" baseline="0"/>
            </a:lvl1pPr>
          </a:lstStyle>
          <a:p>
            <a:r>
              <a:rPr lang="en-US" dirty="0" smtClean="0"/>
              <a:t>Insert Picture In Here</a:t>
            </a:r>
            <a:endParaRPr lang="en-US" dirty="0"/>
          </a:p>
        </p:txBody>
      </p:sp>
      <p:sp>
        <p:nvSpPr>
          <p:cNvPr id="10" name="Text Placeholder 10"/>
          <p:cNvSpPr>
            <a:spLocks noGrp="1"/>
          </p:cNvSpPr>
          <p:nvPr>
            <p:ph type="body" sz="quarter" idx="13" hasCustomPrompt="1"/>
          </p:nvPr>
        </p:nvSpPr>
        <p:spPr>
          <a:xfrm>
            <a:off x="3429000" y="2028076"/>
            <a:ext cx="5247526" cy="838200"/>
          </a:xfrm>
          <a:prstGeom prst="rect">
            <a:avLst/>
          </a:prstGeom>
        </p:spPr>
        <p:txBody>
          <a:bodyPr anchor="t">
            <a:normAutofit/>
          </a:bodyPr>
          <a:lstStyle>
            <a:lvl1pPr marL="0" indent="0">
              <a:lnSpc>
                <a:spcPct val="100000"/>
              </a:lnSpc>
              <a:spcBef>
                <a:spcPts val="600"/>
              </a:spcBef>
              <a:buNone/>
              <a:defRPr sz="1200" baseline="0">
                <a:solidFill>
                  <a:schemeClr val="tx1"/>
                </a:solidFill>
                <a:latin typeface="+mn-lt"/>
              </a:defRPr>
            </a:lvl1pPr>
          </a:lstStyle>
          <a:p>
            <a:pPr lvl="0"/>
            <a:r>
              <a:rPr lang="en-US" dirty="0" smtClean="0"/>
              <a:t>Edit text</a:t>
            </a:r>
            <a:endParaRPr lang="en-US" dirty="0"/>
          </a:p>
        </p:txBody>
      </p:sp>
      <p:pic>
        <p:nvPicPr>
          <p:cNvPr id="9" name="Picture 2" descr="C:\Users\Rogue.Rogue-PC\Desktop\luxur project\Untitled-1.png"/>
          <p:cNvPicPr>
            <a:picLocks noChangeAspect="1" noChangeArrowheads="1"/>
          </p:cNvPicPr>
          <p:nvPr userDrawn="1"/>
        </p:nvPicPr>
        <p:blipFill>
          <a:blip r:embed="rId2">
            <a:extLst>
              <a:ext uri="{BEBA8EAE-BF5A-486C-A8C5-ECC9F3942E4B}">
                <a14:imgProps xmlns:a14="http://schemas.microsoft.com/office/drawing/2010/main">
                  <a14:imgLayer r:embed="rId3">
                    <a14:imgEffect>
                      <a14:sharpenSoften amount="-100000"/>
                    </a14:imgEffect>
                    <a14:imgEffect>
                      <a14:brightnessContrast bright="20000" contrast="18000"/>
                    </a14:imgEffect>
                  </a14:imgLayer>
                </a14:imgProps>
              </a:ext>
              <a:ext uri="{28A0092B-C50C-407E-A947-70E740481C1C}">
                <a14:useLocalDpi xmlns:a14="http://schemas.microsoft.com/office/drawing/2010/main" val="0"/>
              </a:ext>
            </a:extLst>
          </a:blip>
          <a:srcRect/>
          <a:stretch>
            <a:fillRect/>
          </a:stretch>
        </p:blipFill>
        <p:spPr bwMode="auto">
          <a:xfrm>
            <a:off x="495620" y="4019551"/>
            <a:ext cx="2895600" cy="111589"/>
          </a:xfrm>
          <a:prstGeom prst="rect">
            <a:avLst/>
          </a:prstGeom>
          <a:noFill/>
          <a:extLst>
            <a:ext uri="{909E8E84-426E-40DD-AFC4-6F175D3DCCD1}">
              <a14:hiddenFill xmlns:a14="http://schemas.microsoft.com/office/drawing/2010/main">
                <a:solidFill>
                  <a:srgbClr val="FFFFFF"/>
                </a:solidFill>
              </a14:hiddenFill>
            </a:ext>
          </a:extLst>
        </p:spPr>
      </p:pic>
      <p:sp>
        <p:nvSpPr>
          <p:cNvPr id="11" name="Text Placeholder 10"/>
          <p:cNvSpPr>
            <a:spLocks noGrp="1"/>
          </p:cNvSpPr>
          <p:nvPr>
            <p:ph type="body" sz="quarter" idx="18" hasCustomPrompt="1"/>
          </p:nvPr>
        </p:nvSpPr>
        <p:spPr>
          <a:xfrm>
            <a:off x="3429000" y="1723276"/>
            <a:ext cx="5247526" cy="304800"/>
          </a:xfrm>
          <a:prstGeom prst="rect">
            <a:avLst/>
          </a:prstGeom>
        </p:spPr>
        <p:txBody>
          <a:bodyPr anchor="t">
            <a:noAutofit/>
          </a:bodyPr>
          <a:lstStyle>
            <a:lvl1pPr marL="0" indent="0">
              <a:lnSpc>
                <a:spcPct val="100000"/>
              </a:lnSpc>
              <a:spcBef>
                <a:spcPts val="600"/>
              </a:spcBef>
              <a:buNone/>
              <a:defRPr sz="1600" baseline="0">
                <a:solidFill>
                  <a:schemeClr val="tx1"/>
                </a:solidFill>
                <a:latin typeface="+mn-lt"/>
              </a:defRPr>
            </a:lvl1pPr>
          </a:lstStyle>
          <a:p>
            <a:pPr lvl="0"/>
            <a:r>
              <a:rPr lang="en-US" dirty="0" smtClean="0"/>
              <a:t>Edit text</a:t>
            </a:r>
            <a:endParaRPr lang="en-US" dirty="0"/>
          </a:p>
        </p:txBody>
      </p:sp>
      <p:sp>
        <p:nvSpPr>
          <p:cNvPr id="12" name="Text Placeholder 10"/>
          <p:cNvSpPr>
            <a:spLocks noGrp="1"/>
          </p:cNvSpPr>
          <p:nvPr>
            <p:ph type="body" sz="quarter" idx="19" hasCustomPrompt="1"/>
          </p:nvPr>
        </p:nvSpPr>
        <p:spPr>
          <a:xfrm>
            <a:off x="3429000" y="3028950"/>
            <a:ext cx="1752600" cy="838200"/>
          </a:xfrm>
          <a:prstGeom prst="rect">
            <a:avLst/>
          </a:prstGeom>
        </p:spPr>
        <p:txBody>
          <a:bodyPr anchor="t">
            <a:normAutofit/>
          </a:bodyPr>
          <a:lstStyle>
            <a:lvl1pPr marL="0" indent="0">
              <a:lnSpc>
                <a:spcPct val="100000"/>
              </a:lnSpc>
              <a:spcBef>
                <a:spcPts val="600"/>
              </a:spcBef>
              <a:buNone/>
              <a:defRPr sz="1200" baseline="0">
                <a:solidFill>
                  <a:schemeClr val="tx1"/>
                </a:solidFill>
                <a:latin typeface="+mn-lt"/>
              </a:defRPr>
            </a:lvl1pPr>
          </a:lstStyle>
          <a:p>
            <a:pPr lvl="0"/>
            <a:r>
              <a:rPr lang="en-US" dirty="0" smtClean="0"/>
              <a:t>Edit text</a:t>
            </a:r>
            <a:endParaRPr lang="en-US" dirty="0"/>
          </a:p>
        </p:txBody>
      </p:sp>
      <p:sp>
        <p:nvSpPr>
          <p:cNvPr id="13" name="Text Placeholder 10"/>
          <p:cNvSpPr>
            <a:spLocks noGrp="1"/>
          </p:cNvSpPr>
          <p:nvPr>
            <p:ph type="body" sz="quarter" idx="20" hasCustomPrompt="1"/>
          </p:nvPr>
        </p:nvSpPr>
        <p:spPr>
          <a:xfrm>
            <a:off x="5181600" y="3028950"/>
            <a:ext cx="1752600" cy="838200"/>
          </a:xfrm>
          <a:prstGeom prst="rect">
            <a:avLst/>
          </a:prstGeom>
        </p:spPr>
        <p:txBody>
          <a:bodyPr anchor="t">
            <a:normAutofit/>
          </a:bodyPr>
          <a:lstStyle>
            <a:lvl1pPr marL="0" indent="0">
              <a:lnSpc>
                <a:spcPct val="100000"/>
              </a:lnSpc>
              <a:spcBef>
                <a:spcPts val="600"/>
              </a:spcBef>
              <a:buNone/>
              <a:defRPr sz="1200" baseline="0">
                <a:solidFill>
                  <a:schemeClr val="tx1"/>
                </a:solidFill>
                <a:latin typeface="+mn-lt"/>
              </a:defRPr>
            </a:lvl1pPr>
          </a:lstStyle>
          <a:p>
            <a:pPr lvl="0"/>
            <a:r>
              <a:rPr lang="en-US" dirty="0" smtClean="0"/>
              <a:t>Edit text</a:t>
            </a:r>
            <a:endParaRPr lang="en-US" dirty="0"/>
          </a:p>
        </p:txBody>
      </p:sp>
      <p:sp>
        <p:nvSpPr>
          <p:cNvPr id="14" name="Text Placeholder 10"/>
          <p:cNvSpPr>
            <a:spLocks noGrp="1"/>
          </p:cNvSpPr>
          <p:nvPr>
            <p:ph type="body" sz="quarter" idx="21" hasCustomPrompt="1"/>
          </p:nvPr>
        </p:nvSpPr>
        <p:spPr>
          <a:xfrm>
            <a:off x="6934200" y="3028950"/>
            <a:ext cx="1752600" cy="838200"/>
          </a:xfrm>
          <a:prstGeom prst="rect">
            <a:avLst/>
          </a:prstGeom>
        </p:spPr>
        <p:txBody>
          <a:bodyPr anchor="t">
            <a:normAutofit/>
          </a:bodyPr>
          <a:lstStyle>
            <a:lvl1pPr marL="0" indent="0">
              <a:lnSpc>
                <a:spcPct val="100000"/>
              </a:lnSpc>
              <a:spcBef>
                <a:spcPts val="600"/>
              </a:spcBef>
              <a:buNone/>
              <a:defRPr sz="1200" baseline="0">
                <a:solidFill>
                  <a:schemeClr val="tx1"/>
                </a:solidFill>
                <a:latin typeface="+mn-lt"/>
              </a:defRPr>
            </a:lvl1pPr>
          </a:lstStyle>
          <a:p>
            <a:pPr lvl="0"/>
            <a:r>
              <a:rPr lang="en-US" dirty="0" smtClean="0"/>
              <a:t>Edit text</a:t>
            </a:r>
            <a:endParaRPr lang="en-US" dirty="0"/>
          </a:p>
        </p:txBody>
      </p:sp>
      <p:cxnSp>
        <p:nvCxnSpPr>
          <p:cNvPr id="3" name="Straight Connector 2"/>
          <p:cNvCxnSpPr/>
          <p:nvPr userDrawn="1"/>
        </p:nvCxnSpPr>
        <p:spPr>
          <a:xfrm>
            <a:off x="5181600" y="3028950"/>
            <a:ext cx="0" cy="83820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userDrawn="1"/>
        </p:nvCxnSpPr>
        <p:spPr>
          <a:xfrm>
            <a:off x="6934200" y="3028950"/>
            <a:ext cx="0" cy="83820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21404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xEl>
                                              <p:pRg st="0" end="0"/>
                                            </p:txEl>
                                          </p:spTgt>
                                        </p:tgtEl>
                                        <p:attrNameLst>
                                          <p:attrName>style.visibility</p:attrName>
                                        </p:attrNameLst>
                                      </p:cBhvr>
                                      <p:to>
                                        <p:strVal val="visible"/>
                                      </p:to>
                                    </p:set>
                                    <p:animEffect transition="in" filter="fade">
                                      <p:cBhvr>
                                        <p:cTn id="10" dur="500"/>
                                        <p:tgtEl>
                                          <p:spTgt spid="7">
                                            <p:txEl>
                                              <p:pRg st="0" end="0"/>
                                            </p:txEl>
                                          </p:spTgt>
                                        </p:tgtEl>
                                      </p:cBhvr>
                                    </p:animEffect>
                                  </p:childTnLst>
                                </p:cTn>
                              </p:par>
                            </p:childTnLst>
                          </p:cTn>
                        </p:par>
                        <p:par>
                          <p:cTn id="11" fill="hold">
                            <p:stCondLst>
                              <p:cond delay="500"/>
                            </p:stCondLst>
                            <p:childTnLst>
                              <p:par>
                                <p:cTn id="12" presetID="53" presetClass="entr" presetSubtype="16" fill="hold" grpId="0" nodeType="after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p:cTn id="14" dur="500" fill="hold"/>
                                        <p:tgtEl>
                                          <p:spTgt spid="8"/>
                                        </p:tgtEl>
                                        <p:attrNameLst>
                                          <p:attrName>ppt_w</p:attrName>
                                        </p:attrNameLst>
                                      </p:cBhvr>
                                      <p:tavLst>
                                        <p:tav tm="0">
                                          <p:val>
                                            <p:fltVal val="0"/>
                                          </p:val>
                                        </p:tav>
                                        <p:tav tm="100000">
                                          <p:val>
                                            <p:strVal val="#ppt_w"/>
                                          </p:val>
                                        </p:tav>
                                      </p:tavLst>
                                    </p:anim>
                                    <p:anim calcmode="lin" valueType="num">
                                      <p:cBhvr>
                                        <p:cTn id="15" dur="500" fill="hold"/>
                                        <p:tgtEl>
                                          <p:spTgt spid="8"/>
                                        </p:tgtEl>
                                        <p:attrNameLst>
                                          <p:attrName>ppt_h</p:attrName>
                                        </p:attrNameLst>
                                      </p:cBhvr>
                                      <p:tavLst>
                                        <p:tav tm="0">
                                          <p:val>
                                            <p:fltVal val="0"/>
                                          </p:val>
                                        </p:tav>
                                        <p:tav tm="100000">
                                          <p:val>
                                            <p:strVal val="#ppt_h"/>
                                          </p:val>
                                        </p:tav>
                                      </p:tavLst>
                                    </p:anim>
                                    <p:animEffect transition="in" filter="fade">
                                      <p:cBhvr>
                                        <p:cTn id="16" dur="500"/>
                                        <p:tgtEl>
                                          <p:spTgt spid="8"/>
                                        </p:tgtEl>
                                      </p:cBhvr>
                                    </p:animEffect>
                                  </p:childTnLst>
                                </p:cTn>
                              </p:par>
                            </p:childTnLst>
                          </p:cTn>
                        </p:par>
                        <p:par>
                          <p:cTn id="17" fill="hold">
                            <p:stCondLst>
                              <p:cond delay="1000"/>
                            </p:stCondLst>
                            <p:childTnLst>
                              <p:par>
                                <p:cTn id="18" presetID="22" presetClass="entr" presetSubtype="8" fill="hold" grpId="0" nodeType="afterEffect">
                                  <p:stCondLst>
                                    <p:cond delay="0"/>
                                  </p:stCondLst>
                                  <p:childTnLst>
                                    <p:set>
                                      <p:cBhvr>
                                        <p:cTn id="19" dur="1" fill="hold">
                                          <p:stCondLst>
                                            <p:cond delay="0"/>
                                          </p:stCondLst>
                                        </p:cTn>
                                        <p:tgtEl>
                                          <p:spTgt spid="11">
                                            <p:txEl>
                                              <p:pRg st="0" end="0"/>
                                            </p:txEl>
                                          </p:spTgt>
                                        </p:tgtEl>
                                        <p:attrNameLst>
                                          <p:attrName>style.visibility</p:attrName>
                                        </p:attrNameLst>
                                      </p:cBhvr>
                                      <p:to>
                                        <p:strVal val="visible"/>
                                      </p:to>
                                    </p:set>
                                    <p:animEffect transition="in" filter="wipe(left)">
                                      <p:cBhvr>
                                        <p:cTn id="20" dur="500"/>
                                        <p:tgtEl>
                                          <p:spTgt spid="11">
                                            <p:txEl>
                                              <p:pRg st="0" end="0"/>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childTnLst>
                          </p:cTn>
                        </p:par>
                        <p:par>
                          <p:cTn id="24" fill="hold">
                            <p:stCondLst>
                              <p:cond delay="1500"/>
                            </p:stCondLst>
                            <p:childTnLst>
                              <p:par>
                                <p:cTn id="25" presetID="10" presetClass="entr" presetSubtype="0" fill="hold" grpId="0" nodeType="afterEffect">
                                  <p:stCondLst>
                                    <p:cond delay="0"/>
                                  </p:stCondLst>
                                  <p:childTnLst>
                                    <p:set>
                                      <p:cBhvr>
                                        <p:cTn id="26" dur="1" fill="hold">
                                          <p:stCondLst>
                                            <p:cond delay="0"/>
                                          </p:stCondLst>
                                        </p:cTn>
                                        <p:tgtEl>
                                          <p:spTgt spid="10">
                                            <p:txEl>
                                              <p:pRg st="0" end="0"/>
                                            </p:txEl>
                                          </p:spTgt>
                                        </p:tgtEl>
                                        <p:attrNameLst>
                                          <p:attrName>style.visibility</p:attrName>
                                        </p:attrNameLst>
                                      </p:cBhvr>
                                      <p:to>
                                        <p:strVal val="visible"/>
                                      </p:to>
                                    </p:set>
                                    <p:animEffect transition="in" filter="fade">
                                      <p:cBhvr>
                                        <p:cTn id="27" dur="500"/>
                                        <p:tgtEl>
                                          <p:spTgt spid="10">
                                            <p:txEl>
                                              <p:pRg st="0" end="0"/>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Effect transition="in" filter="fade">
                                      <p:cBhvr>
                                        <p:cTn id="30" dur="500"/>
                                        <p:tgtEl>
                                          <p:spTgt spid="12">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3">
                                            <p:txEl>
                                              <p:pRg st="0" end="0"/>
                                            </p:txEl>
                                          </p:spTgt>
                                        </p:tgtEl>
                                        <p:attrNameLst>
                                          <p:attrName>style.visibility</p:attrName>
                                        </p:attrNameLst>
                                      </p:cBhvr>
                                      <p:to>
                                        <p:strVal val="visible"/>
                                      </p:to>
                                    </p:set>
                                    <p:animEffect transition="in" filter="fade">
                                      <p:cBhvr>
                                        <p:cTn id="33" dur="500"/>
                                        <p:tgtEl>
                                          <p:spTgt spid="13">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4">
                                            <p:txEl>
                                              <p:pRg st="0" end="0"/>
                                            </p:txEl>
                                          </p:spTgt>
                                        </p:tgtEl>
                                        <p:attrNameLst>
                                          <p:attrName>style.visibility</p:attrName>
                                        </p:attrNameLst>
                                      </p:cBhvr>
                                      <p:to>
                                        <p:strVal val="visible"/>
                                      </p:to>
                                    </p:set>
                                    <p:animEffect transition="in" filter="fade">
                                      <p:cBhvr>
                                        <p:cTn id="36" dur="500"/>
                                        <p:tgtEl>
                                          <p:spTgt spid="14">
                                            <p:txEl>
                                              <p:pRg st="0" end="0"/>
                                            </p:txEl>
                                          </p:spTgt>
                                        </p:tgtEl>
                                      </p:cBhvr>
                                    </p:animEffect>
                                  </p:childTnLst>
                                </p:cTn>
                              </p:par>
                              <p:par>
                                <p:cTn id="37" presetID="10" presetClass="entr" presetSubtype="0" fill="hold" nodeType="withEffect">
                                  <p:stCondLst>
                                    <p:cond delay="0"/>
                                  </p:stCondLst>
                                  <p:childTnLst>
                                    <p:set>
                                      <p:cBhvr>
                                        <p:cTn id="38" dur="1" fill="hold">
                                          <p:stCondLst>
                                            <p:cond delay="0"/>
                                          </p:stCondLst>
                                        </p:cTn>
                                        <p:tgtEl>
                                          <p:spTgt spid="3"/>
                                        </p:tgtEl>
                                        <p:attrNameLst>
                                          <p:attrName>style.visibility</p:attrName>
                                        </p:attrNameLst>
                                      </p:cBhvr>
                                      <p:to>
                                        <p:strVal val="visible"/>
                                      </p:to>
                                    </p:set>
                                    <p:animEffect transition="in" filter="fade">
                                      <p:cBhvr>
                                        <p:cTn id="39" dur="500"/>
                                        <p:tgtEl>
                                          <p:spTgt spid="3"/>
                                        </p:tgtEl>
                                      </p:cBhvr>
                                    </p:animEffect>
                                  </p:childTnLst>
                                </p:cTn>
                              </p:par>
                              <p:par>
                                <p:cTn id="40" presetID="10" presetClass="entr" presetSubtype="0" fill="hold" nodeType="with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fade">
                                      <p:cBhvr>
                                        <p:cTn id="4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build="p">
        <p:tmplLst>
          <p:tmpl lvl="1">
            <p:tnLst>
              <p:par>
                <p:cTn presetID="10" presetClass="entr" presetSubtype="0"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8" grpId="0"/>
      <p:bldP spid="10" grpId="0" build="p">
        <p:tmplLst>
          <p:tmpl lvl="1">
            <p:tnLst>
              <p:par>
                <p:cTn presetID="10" presetClass="entr" presetSubtype="0" fill="hold" nodeType="after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build="p">
        <p:tmplLst>
          <p:tmpl lvl="1">
            <p:tnLst>
              <p:par>
                <p:cTn presetID="22" presetClass="entr" presetSubtype="8"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wipe(left)">
                      <p:cBhvr>
                        <p:cTn dur="500"/>
                        <p:tgtEl>
                          <p:spTgt spid="11"/>
                        </p:tgtEl>
                      </p:cBhvr>
                    </p:animEffect>
                  </p:childTnLst>
                </p:cTn>
              </p:par>
            </p:tnLst>
          </p:tmpl>
        </p:tmplLst>
      </p:bldP>
      <p:bldP spid="12" grpId="0" build="p">
        <p:tmplLst>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3" grpId="0" build="p">
        <p:tmplLst>
          <p:tmpl lvl="1">
            <p:tnLst>
              <p:par>
                <p:cTn presetID="10" presetClass="entr" presetSubtype="0" fill="hold" nodeType="with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4" grpId="0" build="p">
        <p:tmplLst>
          <p:tmpl lvl="1">
            <p:tnLst>
              <p:par>
                <p:cTn presetID="10" presetClass="entr" presetSubtype="0" fill="hold" nodeType="with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sz="quarter" idx="15"/>
          </p:nvPr>
        </p:nvSpPr>
        <p:spPr>
          <a:xfrm>
            <a:off x="4610100" y="1504950"/>
            <a:ext cx="4038600" cy="3024188"/>
          </a:xfrm>
          <a:prstGeom prst="rect">
            <a:avLst/>
          </a:prstGeom>
        </p:spPr>
        <p:txBody>
          <a:bodyPr>
            <a:normAutofit/>
          </a:bodyPr>
          <a:lstStyle>
            <a:lvl1pPr marL="342900" indent="-342900">
              <a:lnSpc>
                <a:spcPct val="100000"/>
              </a:lnSpc>
              <a:spcBef>
                <a:spcPts val="1200"/>
              </a:spcBef>
              <a:buClr>
                <a:schemeClr val="accent2"/>
              </a:buClr>
              <a:buFont typeface="Courier New" pitchFamily="49" charset="0"/>
              <a:buChar char="o"/>
              <a:defRPr sz="1200">
                <a:solidFill>
                  <a:schemeClr val="tx1"/>
                </a:solidFill>
                <a:latin typeface="+mn-lt"/>
              </a:defRPr>
            </a:lvl1pPr>
            <a:lvl2pPr>
              <a:lnSpc>
                <a:spcPct val="100000"/>
              </a:lnSpc>
              <a:spcBef>
                <a:spcPts val="400"/>
              </a:spcBef>
              <a:buClr>
                <a:schemeClr val="accent2">
                  <a:lumMod val="75000"/>
                </a:schemeClr>
              </a:buClr>
              <a:defRPr sz="1100">
                <a:solidFill>
                  <a:schemeClr val="tx1"/>
                </a:solidFill>
                <a:latin typeface="+mn-lt"/>
              </a:defRPr>
            </a:lvl2pPr>
            <a:lvl3pPr>
              <a:lnSpc>
                <a:spcPct val="70000"/>
              </a:lnSpc>
              <a:spcBef>
                <a:spcPts val="600"/>
              </a:spcBef>
              <a:defRPr sz="1100">
                <a:solidFill>
                  <a:schemeClr val="tx1"/>
                </a:solidFill>
                <a:latin typeface="+mn-lt"/>
              </a:defRPr>
            </a:lvl3pPr>
            <a:lvl4pPr>
              <a:lnSpc>
                <a:spcPct val="70000"/>
              </a:lnSpc>
              <a:spcBef>
                <a:spcPts val="600"/>
              </a:spcBef>
              <a:defRPr sz="1100">
                <a:solidFill>
                  <a:schemeClr val="tx1"/>
                </a:solidFill>
                <a:latin typeface="+mn-lt"/>
              </a:defRPr>
            </a:lvl4pPr>
            <a:lvl5pPr>
              <a:lnSpc>
                <a:spcPct val="70000"/>
              </a:lnSpc>
              <a:spcBef>
                <a:spcPts val="600"/>
              </a:spcBef>
              <a:defRPr sz="1100">
                <a:solidFill>
                  <a:schemeClr val="tx1"/>
                </a:solidFill>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Text Placeholder 2"/>
          <p:cNvSpPr>
            <a:spLocks noGrp="1"/>
          </p:cNvSpPr>
          <p:nvPr>
            <p:ph type="body" sz="quarter" idx="16"/>
          </p:nvPr>
        </p:nvSpPr>
        <p:spPr>
          <a:xfrm>
            <a:off x="533400" y="1504950"/>
            <a:ext cx="4038600" cy="3024188"/>
          </a:xfrm>
          <a:prstGeom prst="rect">
            <a:avLst/>
          </a:prstGeom>
        </p:spPr>
        <p:txBody>
          <a:bodyPr>
            <a:normAutofit/>
          </a:bodyPr>
          <a:lstStyle>
            <a:lvl1pPr marL="342900" indent="-342900">
              <a:lnSpc>
                <a:spcPct val="100000"/>
              </a:lnSpc>
              <a:spcBef>
                <a:spcPts val="1200"/>
              </a:spcBef>
              <a:buClr>
                <a:schemeClr val="accent2"/>
              </a:buClr>
              <a:buFont typeface="Courier New" pitchFamily="49" charset="0"/>
              <a:buChar char="o"/>
              <a:defRPr sz="1200">
                <a:solidFill>
                  <a:schemeClr val="tx1"/>
                </a:solidFill>
                <a:latin typeface="+mn-lt"/>
              </a:defRPr>
            </a:lvl1pPr>
            <a:lvl2pPr>
              <a:lnSpc>
                <a:spcPct val="100000"/>
              </a:lnSpc>
              <a:spcBef>
                <a:spcPts val="400"/>
              </a:spcBef>
              <a:buClr>
                <a:schemeClr val="accent2">
                  <a:lumMod val="75000"/>
                </a:schemeClr>
              </a:buClr>
              <a:defRPr sz="1100">
                <a:solidFill>
                  <a:schemeClr val="tx1"/>
                </a:solidFill>
                <a:latin typeface="+mn-lt"/>
              </a:defRPr>
            </a:lvl2pPr>
            <a:lvl3pPr>
              <a:lnSpc>
                <a:spcPct val="70000"/>
              </a:lnSpc>
              <a:spcBef>
                <a:spcPts val="600"/>
              </a:spcBef>
              <a:defRPr sz="1100">
                <a:solidFill>
                  <a:schemeClr val="tx1"/>
                </a:solidFill>
                <a:latin typeface="+mn-lt"/>
              </a:defRPr>
            </a:lvl3pPr>
            <a:lvl4pPr>
              <a:lnSpc>
                <a:spcPct val="70000"/>
              </a:lnSpc>
              <a:spcBef>
                <a:spcPts val="600"/>
              </a:spcBef>
              <a:defRPr sz="1100">
                <a:solidFill>
                  <a:schemeClr val="tx1"/>
                </a:solidFill>
                <a:latin typeface="+mn-lt"/>
              </a:defRPr>
            </a:lvl4pPr>
            <a:lvl5pPr>
              <a:lnSpc>
                <a:spcPct val="70000"/>
              </a:lnSpc>
              <a:spcBef>
                <a:spcPts val="600"/>
              </a:spcBef>
              <a:defRPr sz="1100">
                <a:solidFill>
                  <a:schemeClr val="tx1"/>
                </a:solidFill>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Rectangle 12"/>
          <p:cNvSpPr/>
          <p:nvPr userDrawn="1"/>
        </p:nvSpPr>
        <p:spPr>
          <a:xfrm>
            <a:off x="0" y="1123950"/>
            <a:ext cx="9144000" cy="381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userDrawn="1"/>
        </p:nvSpPr>
        <p:spPr>
          <a:xfrm>
            <a:off x="4610100" y="1123950"/>
            <a:ext cx="4533900" cy="3810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a:p>
        </p:txBody>
      </p:sp>
      <p:sp>
        <p:nvSpPr>
          <p:cNvPr id="21" name="Text Placeholder 7"/>
          <p:cNvSpPr>
            <a:spLocks noGrp="1"/>
          </p:cNvSpPr>
          <p:nvPr>
            <p:ph type="body" sz="quarter" idx="17" hasCustomPrompt="1"/>
          </p:nvPr>
        </p:nvSpPr>
        <p:spPr>
          <a:xfrm>
            <a:off x="523875" y="1162051"/>
            <a:ext cx="4038600" cy="304800"/>
          </a:xfrm>
          <a:prstGeom prst="rect">
            <a:avLst/>
          </a:prstGeom>
        </p:spPr>
        <p:txBody>
          <a:bodyPr/>
          <a:lstStyle>
            <a:lvl1pPr marL="0" indent="0" algn="ctr">
              <a:buNone/>
              <a:defRPr sz="1400" b="1">
                <a:solidFill>
                  <a:schemeClr val="bg1"/>
                </a:solidFill>
              </a:defRPr>
            </a:lvl1pPr>
          </a:lstStyle>
          <a:p>
            <a:pPr lvl="0"/>
            <a:r>
              <a:rPr lang="en-US" dirty="0" smtClean="0"/>
              <a:t>Text here</a:t>
            </a:r>
            <a:endParaRPr lang="en-US" dirty="0"/>
          </a:p>
        </p:txBody>
      </p:sp>
      <p:sp>
        <p:nvSpPr>
          <p:cNvPr id="22" name="Text Placeholder 7"/>
          <p:cNvSpPr>
            <a:spLocks noGrp="1"/>
          </p:cNvSpPr>
          <p:nvPr>
            <p:ph type="body" sz="quarter" idx="18" hasCustomPrompt="1"/>
          </p:nvPr>
        </p:nvSpPr>
        <p:spPr>
          <a:xfrm>
            <a:off x="4600575" y="1162050"/>
            <a:ext cx="4038600" cy="304800"/>
          </a:xfrm>
          <a:prstGeom prst="rect">
            <a:avLst/>
          </a:prstGeom>
        </p:spPr>
        <p:txBody>
          <a:bodyPr/>
          <a:lstStyle>
            <a:lvl1pPr marL="0" indent="0" algn="ctr">
              <a:buNone/>
              <a:defRPr sz="1400" b="1">
                <a:solidFill>
                  <a:schemeClr val="bg1"/>
                </a:solidFill>
              </a:defRPr>
            </a:lvl1pPr>
          </a:lstStyle>
          <a:p>
            <a:pPr lvl="0"/>
            <a:r>
              <a:rPr lang="en-US" dirty="0" smtClean="0"/>
              <a:t>Text here</a:t>
            </a:r>
            <a:endParaRPr lang="en-US" dirty="0"/>
          </a:p>
        </p:txBody>
      </p:sp>
      <p:sp>
        <p:nvSpPr>
          <p:cNvPr id="10" name="Title 1"/>
          <p:cNvSpPr>
            <a:spLocks noGrp="1"/>
          </p:cNvSpPr>
          <p:nvPr>
            <p:ph type="ctrTitle" hasCustomPrompt="1"/>
          </p:nvPr>
        </p:nvSpPr>
        <p:spPr>
          <a:xfrm>
            <a:off x="521027" y="320186"/>
            <a:ext cx="8101946" cy="498964"/>
          </a:xfrm>
          <a:prstGeom prst="rect">
            <a:avLst/>
          </a:prstGeom>
        </p:spPr>
        <p:txBody>
          <a:bodyPr wrap="square" anchor="t" anchorCtr="0">
            <a:normAutofit/>
          </a:bodyPr>
          <a:lstStyle>
            <a:lvl1pPr algn="l">
              <a:lnSpc>
                <a:spcPct val="90000"/>
              </a:lnSpc>
              <a:defRPr sz="2800" b="1">
                <a:solidFill>
                  <a:schemeClr val="tx1">
                    <a:lumMod val="85000"/>
                    <a:lumOff val="15000"/>
                  </a:schemeClr>
                </a:solidFill>
                <a:latin typeface="Exo" pitchFamily="50" charset="0"/>
                <a:ea typeface="Gulim" pitchFamily="34" charset="-127"/>
              </a:defRPr>
            </a:lvl1pPr>
          </a:lstStyle>
          <a:p>
            <a:r>
              <a:rPr lang="en-US" dirty="0" smtClean="0"/>
              <a:t>TITLE</a:t>
            </a:r>
            <a:endParaRPr lang="en-US" dirty="0"/>
          </a:p>
        </p:txBody>
      </p:sp>
      <p:sp>
        <p:nvSpPr>
          <p:cNvPr id="11" name="Text Placeholder 10"/>
          <p:cNvSpPr>
            <a:spLocks noGrp="1"/>
          </p:cNvSpPr>
          <p:nvPr>
            <p:ph type="body" sz="quarter" idx="19" hasCustomPrompt="1"/>
          </p:nvPr>
        </p:nvSpPr>
        <p:spPr>
          <a:xfrm>
            <a:off x="521026" y="626410"/>
            <a:ext cx="8089573" cy="304800"/>
          </a:xfrm>
          <a:prstGeom prst="rect">
            <a:avLst/>
          </a:prstGeom>
        </p:spPr>
        <p:txBody>
          <a:bodyPr anchor="ctr">
            <a:normAutofit/>
          </a:bodyPr>
          <a:lstStyle>
            <a:lvl1pPr marL="0" indent="0">
              <a:lnSpc>
                <a:spcPct val="100000"/>
              </a:lnSpc>
              <a:spcBef>
                <a:spcPts val="600"/>
              </a:spcBef>
              <a:buNone/>
              <a:defRPr sz="1200" baseline="0">
                <a:solidFill>
                  <a:schemeClr val="tx1"/>
                </a:solidFill>
                <a:latin typeface="+mn-lt"/>
              </a:defRPr>
            </a:lvl1pPr>
          </a:lstStyle>
          <a:p>
            <a:pPr lvl="0"/>
            <a:r>
              <a:rPr lang="en-US" dirty="0" smtClean="0"/>
              <a:t>Edit text</a:t>
            </a:r>
            <a:endParaRPr lang="en-US" dirty="0"/>
          </a:p>
        </p:txBody>
      </p:sp>
      <p:cxnSp>
        <p:nvCxnSpPr>
          <p:cNvPr id="6" name="Straight Connector 5"/>
          <p:cNvCxnSpPr/>
          <p:nvPr userDrawn="1"/>
        </p:nvCxnSpPr>
        <p:spPr>
          <a:xfrm>
            <a:off x="4600575" y="1714500"/>
            <a:ext cx="0" cy="259080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Rectangle 13"/>
          <p:cNvSpPr/>
          <p:nvPr userDrawn="1"/>
        </p:nvSpPr>
        <p:spPr>
          <a:xfrm>
            <a:off x="0" y="4476749"/>
            <a:ext cx="9144000" cy="10477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userDrawn="1"/>
        </p:nvSpPr>
        <p:spPr>
          <a:xfrm>
            <a:off x="4610100" y="4476749"/>
            <a:ext cx="4533900" cy="10477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a:p>
        </p:txBody>
      </p:sp>
    </p:spTree>
    <p:extLst>
      <p:ext uri="{BB962C8B-B14F-4D97-AF65-F5344CB8AC3E}">
        <p14:creationId xmlns:p14="http://schemas.microsoft.com/office/powerpoint/2010/main" val="1201790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xEl>
                                              <p:pRg st="0" end="0"/>
                                            </p:txEl>
                                          </p:spTgt>
                                        </p:tgtEl>
                                        <p:attrNameLst>
                                          <p:attrName>style.visibility</p:attrName>
                                        </p:attrNameLst>
                                      </p:cBhvr>
                                      <p:to>
                                        <p:strVal val="visible"/>
                                      </p:to>
                                    </p:set>
                                    <p:animEffect transition="in" filter="fade">
                                      <p:cBhvr>
                                        <p:cTn id="10" dur="500"/>
                                        <p:tgtEl>
                                          <p:spTgt spid="11">
                                            <p:txEl>
                                              <p:pRg st="0" end="0"/>
                                            </p:txEl>
                                          </p:spTgt>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fade">
                                      <p:cBhvr>
                                        <p:cTn id="14" dur="500"/>
                                        <p:tgtEl>
                                          <p:spTgt spid="13"/>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fade">
                                      <p:cBhvr>
                                        <p:cTn id="20" dur="500"/>
                                        <p:tgtEl>
                                          <p:spTgt spid="14"/>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500"/>
                                        <p:tgtEl>
                                          <p:spTgt spid="15"/>
                                        </p:tgtEl>
                                      </p:cBhvr>
                                    </p:animEffect>
                                  </p:childTnLst>
                                </p:cTn>
                              </p:par>
                            </p:childTnLst>
                          </p:cTn>
                        </p:par>
                        <p:par>
                          <p:cTn id="24" fill="hold">
                            <p:stCondLst>
                              <p:cond delay="1000"/>
                            </p:stCondLst>
                            <p:childTnLst>
                              <p:par>
                                <p:cTn id="25" presetID="10" presetClass="entr" presetSubtype="0" fill="hold" grpId="0" nodeType="afterEffect">
                                  <p:stCondLst>
                                    <p:cond delay="0"/>
                                  </p:stCondLst>
                                  <p:childTnLst>
                                    <p:set>
                                      <p:cBhvr>
                                        <p:cTn id="26" dur="1" fill="hold">
                                          <p:stCondLst>
                                            <p:cond delay="0"/>
                                          </p:stCondLst>
                                        </p:cTn>
                                        <p:tgtEl>
                                          <p:spTgt spid="21">
                                            <p:txEl>
                                              <p:pRg st="0" end="0"/>
                                            </p:txEl>
                                          </p:spTgt>
                                        </p:tgtEl>
                                        <p:attrNameLst>
                                          <p:attrName>style.visibility</p:attrName>
                                        </p:attrNameLst>
                                      </p:cBhvr>
                                      <p:to>
                                        <p:strVal val="visible"/>
                                      </p:to>
                                    </p:set>
                                    <p:animEffect transition="in" filter="fade">
                                      <p:cBhvr>
                                        <p:cTn id="27" dur="500"/>
                                        <p:tgtEl>
                                          <p:spTgt spid="21">
                                            <p:txEl>
                                              <p:pRg st="0" end="0"/>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fade">
                                      <p:cBhvr>
                                        <p:cTn id="30" dur="500"/>
                                        <p:tgtEl>
                                          <p:spTgt spid="6"/>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2">
                                            <p:txEl>
                                              <p:pRg st="0" end="0"/>
                                            </p:txEl>
                                          </p:spTgt>
                                        </p:tgtEl>
                                        <p:attrNameLst>
                                          <p:attrName>style.visibility</p:attrName>
                                        </p:attrNameLst>
                                      </p:cBhvr>
                                      <p:to>
                                        <p:strVal val="visible"/>
                                      </p:to>
                                    </p:set>
                                    <p:animEffect transition="in" filter="fade">
                                      <p:cBhvr>
                                        <p:cTn id="33" dur="500"/>
                                        <p:tgtEl>
                                          <p:spTgt spid="22">
                                            <p:txEl>
                                              <p:pRg st="0" end="0"/>
                                            </p:txEl>
                                          </p:spTgt>
                                        </p:tgtEl>
                                      </p:cBhvr>
                                    </p:animEffect>
                                  </p:childTnLst>
                                </p:cTn>
                              </p:par>
                            </p:childTnLst>
                          </p:cTn>
                        </p:par>
                        <p:par>
                          <p:cTn id="34" fill="hold">
                            <p:stCondLst>
                              <p:cond delay="1500"/>
                            </p:stCondLst>
                            <p:childTnLst>
                              <p:par>
                                <p:cTn id="35" presetID="10" presetClass="entr" presetSubtype="0" fill="hold" grpId="0" nodeType="afterEffect">
                                  <p:stCondLst>
                                    <p:cond delay="0"/>
                                  </p:stCondLst>
                                  <p:childTnLst>
                                    <p:set>
                                      <p:cBhvr>
                                        <p:cTn id="36" dur="1" fill="hold">
                                          <p:stCondLst>
                                            <p:cond delay="0"/>
                                          </p:stCondLst>
                                        </p:cTn>
                                        <p:tgtEl>
                                          <p:spTgt spid="12">
                                            <p:txEl>
                                              <p:pRg st="0" end="0"/>
                                            </p:txEl>
                                          </p:spTgt>
                                        </p:tgtEl>
                                        <p:attrNameLst>
                                          <p:attrName>style.visibility</p:attrName>
                                        </p:attrNameLst>
                                      </p:cBhvr>
                                      <p:to>
                                        <p:strVal val="visible"/>
                                      </p:to>
                                    </p:set>
                                    <p:animEffect transition="in" filter="fade">
                                      <p:cBhvr>
                                        <p:cTn id="37" dur="500"/>
                                        <p:tgtEl>
                                          <p:spTgt spid="12">
                                            <p:txEl>
                                              <p:pRg st="0" end="0"/>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2">
                                            <p:txEl>
                                              <p:pRg st="1" end="1"/>
                                            </p:txEl>
                                          </p:spTgt>
                                        </p:tgtEl>
                                        <p:attrNameLst>
                                          <p:attrName>style.visibility</p:attrName>
                                        </p:attrNameLst>
                                      </p:cBhvr>
                                      <p:to>
                                        <p:strVal val="visible"/>
                                      </p:to>
                                    </p:set>
                                    <p:animEffect transition="in" filter="fade">
                                      <p:cBhvr>
                                        <p:cTn id="40" dur="500"/>
                                        <p:tgtEl>
                                          <p:spTgt spid="12">
                                            <p:txEl>
                                              <p:pRg st="1" end="1"/>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2">
                                            <p:txEl>
                                              <p:pRg st="2" end="2"/>
                                            </p:txEl>
                                          </p:spTgt>
                                        </p:tgtEl>
                                        <p:attrNameLst>
                                          <p:attrName>style.visibility</p:attrName>
                                        </p:attrNameLst>
                                      </p:cBhvr>
                                      <p:to>
                                        <p:strVal val="visible"/>
                                      </p:to>
                                    </p:set>
                                    <p:animEffect transition="in" filter="fade">
                                      <p:cBhvr>
                                        <p:cTn id="43" dur="500"/>
                                        <p:tgtEl>
                                          <p:spTgt spid="12">
                                            <p:txEl>
                                              <p:pRg st="2" end="2"/>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2">
                                            <p:txEl>
                                              <p:pRg st="3" end="3"/>
                                            </p:txEl>
                                          </p:spTgt>
                                        </p:tgtEl>
                                        <p:attrNameLst>
                                          <p:attrName>style.visibility</p:attrName>
                                        </p:attrNameLst>
                                      </p:cBhvr>
                                      <p:to>
                                        <p:strVal val="visible"/>
                                      </p:to>
                                    </p:set>
                                    <p:animEffect transition="in" filter="fade">
                                      <p:cBhvr>
                                        <p:cTn id="46" dur="500"/>
                                        <p:tgtEl>
                                          <p:spTgt spid="12">
                                            <p:txEl>
                                              <p:pRg st="3" end="3"/>
                                            </p:txEl>
                                          </p:spTgt>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2">
                                            <p:txEl>
                                              <p:pRg st="4" end="4"/>
                                            </p:txEl>
                                          </p:spTgt>
                                        </p:tgtEl>
                                        <p:attrNameLst>
                                          <p:attrName>style.visibility</p:attrName>
                                        </p:attrNameLst>
                                      </p:cBhvr>
                                      <p:to>
                                        <p:strVal val="visible"/>
                                      </p:to>
                                    </p:set>
                                    <p:animEffect transition="in" filter="fade">
                                      <p:cBhvr>
                                        <p:cTn id="49" dur="500"/>
                                        <p:tgtEl>
                                          <p:spTgt spid="12">
                                            <p:txEl>
                                              <p:pRg st="4" end="4"/>
                                            </p:txEl>
                                          </p:spTgt>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3">
                                            <p:txEl>
                                              <p:pRg st="0" end="0"/>
                                            </p:txEl>
                                          </p:spTgt>
                                        </p:tgtEl>
                                        <p:attrNameLst>
                                          <p:attrName>style.visibility</p:attrName>
                                        </p:attrNameLst>
                                      </p:cBhvr>
                                      <p:to>
                                        <p:strVal val="visible"/>
                                      </p:to>
                                    </p:set>
                                    <p:animEffect transition="in" filter="fade">
                                      <p:cBhvr>
                                        <p:cTn id="52" dur="500"/>
                                        <p:tgtEl>
                                          <p:spTgt spid="3">
                                            <p:txEl>
                                              <p:pRg st="0" end="0"/>
                                            </p:txEl>
                                          </p:spTgt>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3">
                                            <p:txEl>
                                              <p:pRg st="1" end="1"/>
                                            </p:txEl>
                                          </p:spTgt>
                                        </p:tgtEl>
                                        <p:attrNameLst>
                                          <p:attrName>style.visibility</p:attrName>
                                        </p:attrNameLst>
                                      </p:cBhvr>
                                      <p:to>
                                        <p:strVal val="visible"/>
                                      </p:to>
                                    </p:set>
                                    <p:animEffect transition="in" filter="fade">
                                      <p:cBhvr>
                                        <p:cTn id="55" dur="500"/>
                                        <p:tgtEl>
                                          <p:spTgt spid="3">
                                            <p:txEl>
                                              <p:pRg st="1" end="1"/>
                                            </p:txEl>
                                          </p:spTgt>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3">
                                            <p:txEl>
                                              <p:pRg st="2" end="2"/>
                                            </p:txEl>
                                          </p:spTgt>
                                        </p:tgtEl>
                                        <p:attrNameLst>
                                          <p:attrName>style.visibility</p:attrName>
                                        </p:attrNameLst>
                                      </p:cBhvr>
                                      <p:to>
                                        <p:strVal val="visible"/>
                                      </p:to>
                                    </p:set>
                                    <p:animEffect transition="in" filter="fade">
                                      <p:cBhvr>
                                        <p:cTn id="58" dur="500"/>
                                        <p:tgtEl>
                                          <p:spTgt spid="3">
                                            <p:txEl>
                                              <p:pRg st="2" end="2"/>
                                            </p:txEl>
                                          </p:spTgt>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3">
                                            <p:txEl>
                                              <p:pRg st="3" end="3"/>
                                            </p:txEl>
                                          </p:spTgt>
                                        </p:tgtEl>
                                        <p:attrNameLst>
                                          <p:attrName>style.visibility</p:attrName>
                                        </p:attrNameLst>
                                      </p:cBhvr>
                                      <p:to>
                                        <p:strVal val="visible"/>
                                      </p:to>
                                    </p:set>
                                    <p:animEffect transition="in" filter="fade">
                                      <p:cBhvr>
                                        <p:cTn id="61" dur="500"/>
                                        <p:tgtEl>
                                          <p:spTgt spid="3">
                                            <p:txEl>
                                              <p:pRg st="3" end="3"/>
                                            </p:txEl>
                                          </p:spTgt>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3">
                                            <p:txEl>
                                              <p:pRg st="4" end="4"/>
                                            </p:txEl>
                                          </p:spTgt>
                                        </p:tgtEl>
                                        <p:attrNameLst>
                                          <p:attrName>style.visibility</p:attrName>
                                        </p:attrNameLst>
                                      </p:cBhvr>
                                      <p:to>
                                        <p:strVal val="visible"/>
                                      </p:to>
                                    </p:set>
                                    <p:animEffect transition="in" filter="fade">
                                      <p:cBhvr>
                                        <p:cTn id="64"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12" grpId="0" build="p">
        <p:tmplLst>
          <p:tmpl lvl="1">
            <p:tnLst>
              <p:par>
                <p:cTn presetID="10" presetClass="entr" presetSubtype="0"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3" grpId="0" animBg="1"/>
      <p:bldP spid="4" grpId="0" animBg="1"/>
      <p:bldP spid="21" grpId="0" build="p">
        <p:tmplLst>
          <p:tmpl lvl="1">
            <p:tnLst>
              <p:par>
                <p:cTn presetID="10" presetClass="entr" presetSubtype="0" fill="hold" nodeType="after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fade">
                      <p:cBhvr>
                        <p:cTn dur="500"/>
                        <p:tgtEl>
                          <p:spTgt spid="21"/>
                        </p:tgtEl>
                      </p:cBhvr>
                    </p:animEffect>
                  </p:childTnLst>
                </p:cTn>
              </p:par>
            </p:tnLst>
          </p:tmpl>
        </p:tmplLst>
      </p:bldP>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10" grpId="0"/>
      <p:bldP spid="11" grpId="0" build="p">
        <p:tmplLst>
          <p:tmpl lvl="1">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4" grpId="0" animBg="1"/>
      <p:bldP spid="15" grpId="0" animBg="1"/>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review Description">
    <p:spTree>
      <p:nvGrpSpPr>
        <p:cNvPr id="1" name=""/>
        <p:cNvGrpSpPr/>
        <p:nvPr/>
      </p:nvGrpSpPr>
      <p:grpSpPr>
        <a:xfrm>
          <a:off x="0" y="0"/>
          <a:ext cx="0" cy="0"/>
          <a:chOff x="0" y="0"/>
          <a:chExt cx="0" cy="0"/>
        </a:xfrm>
      </p:grpSpPr>
      <p:sp>
        <p:nvSpPr>
          <p:cNvPr id="4" name="Text Placeholder 3"/>
          <p:cNvSpPr>
            <a:spLocks noGrp="1"/>
          </p:cNvSpPr>
          <p:nvPr>
            <p:ph type="body" sz="quarter" idx="22" hasCustomPrompt="1"/>
          </p:nvPr>
        </p:nvSpPr>
        <p:spPr>
          <a:xfrm>
            <a:off x="533400" y="1504950"/>
            <a:ext cx="2590800" cy="838200"/>
          </a:xfrm>
          <a:prstGeom prst="rect">
            <a:avLst/>
          </a:prstGeom>
        </p:spPr>
        <p:txBody>
          <a:bodyPr/>
          <a:lstStyle>
            <a:lvl1pPr marL="0" indent="0" algn="r">
              <a:buNone/>
              <a:defRPr sz="1200" baseline="0">
                <a:solidFill>
                  <a:schemeClr val="tx1"/>
                </a:solidFill>
              </a:defRPr>
            </a:lvl1pPr>
          </a:lstStyle>
          <a:p>
            <a:pPr lvl="0"/>
            <a:r>
              <a:rPr lang="en-US" dirty="0" smtClean="0"/>
              <a:t>Edit Text</a:t>
            </a:r>
            <a:endParaRPr lang="en-US" dirty="0"/>
          </a:p>
        </p:txBody>
      </p:sp>
      <p:sp>
        <p:nvSpPr>
          <p:cNvPr id="24" name="Text Placeholder 3"/>
          <p:cNvSpPr>
            <a:spLocks noGrp="1"/>
          </p:cNvSpPr>
          <p:nvPr>
            <p:ph type="body" sz="quarter" idx="23" hasCustomPrompt="1"/>
          </p:nvPr>
        </p:nvSpPr>
        <p:spPr>
          <a:xfrm>
            <a:off x="533400" y="1276350"/>
            <a:ext cx="2590800" cy="304800"/>
          </a:xfrm>
          <a:prstGeom prst="rect">
            <a:avLst/>
          </a:prstGeom>
        </p:spPr>
        <p:txBody>
          <a:bodyPr anchor="ctr"/>
          <a:lstStyle>
            <a:lvl1pPr marL="0" indent="0" algn="r">
              <a:buNone/>
              <a:defRPr sz="1400" b="1" baseline="0">
                <a:solidFill>
                  <a:schemeClr val="accent2"/>
                </a:solidFill>
              </a:defRPr>
            </a:lvl1pPr>
          </a:lstStyle>
          <a:p>
            <a:pPr lvl="0"/>
            <a:r>
              <a:rPr lang="en-US" dirty="0" smtClean="0"/>
              <a:t>EDIT TEXT</a:t>
            </a:r>
            <a:endParaRPr lang="en-US" dirty="0"/>
          </a:p>
        </p:txBody>
      </p:sp>
      <p:sp>
        <p:nvSpPr>
          <p:cNvPr id="11" name="Title 1"/>
          <p:cNvSpPr>
            <a:spLocks noGrp="1"/>
          </p:cNvSpPr>
          <p:nvPr>
            <p:ph type="ctrTitle" hasCustomPrompt="1"/>
          </p:nvPr>
        </p:nvSpPr>
        <p:spPr>
          <a:xfrm>
            <a:off x="521027" y="320186"/>
            <a:ext cx="8101946" cy="498964"/>
          </a:xfrm>
          <a:prstGeom prst="rect">
            <a:avLst/>
          </a:prstGeom>
        </p:spPr>
        <p:txBody>
          <a:bodyPr wrap="square" anchor="t" anchorCtr="0">
            <a:normAutofit/>
          </a:bodyPr>
          <a:lstStyle>
            <a:lvl1pPr algn="l">
              <a:lnSpc>
                <a:spcPct val="90000"/>
              </a:lnSpc>
              <a:defRPr sz="2800" b="1">
                <a:solidFill>
                  <a:schemeClr val="tx1">
                    <a:lumMod val="85000"/>
                    <a:lumOff val="15000"/>
                  </a:schemeClr>
                </a:solidFill>
                <a:latin typeface="Exo" pitchFamily="50" charset="0"/>
                <a:ea typeface="Gulim" pitchFamily="34" charset="-127"/>
              </a:defRPr>
            </a:lvl1pPr>
          </a:lstStyle>
          <a:p>
            <a:r>
              <a:rPr lang="en-US" dirty="0" smtClean="0"/>
              <a:t>TITLE</a:t>
            </a:r>
            <a:endParaRPr lang="en-US" dirty="0"/>
          </a:p>
        </p:txBody>
      </p:sp>
      <p:sp>
        <p:nvSpPr>
          <p:cNvPr id="12" name="Text Placeholder 10"/>
          <p:cNvSpPr>
            <a:spLocks noGrp="1"/>
          </p:cNvSpPr>
          <p:nvPr>
            <p:ph type="body" sz="quarter" idx="24" hasCustomPrompt="1"/>
          </p:nvPr>
        </p:nvSpPr>
        <p:spPr>
          <a:xfrm>
            <a:off x="521026" y="626410"/>
            <a:ext cx="8089573" cy="304800"/>
          </a:xfrm>
          <a:prstGeom prst="rect">
            <a:avLst/>
          </a:prstGeom>
        </p:spPr>
        <p:txBody>
          <a:bodyPr anchor="ctr">
            <a:normAutofit/>
          </a:bodyPr>
          <a:lstStyle>
            <a:lvl1pPr marL="0" indent="0">
              <a:lnSpc>
                <a:spcPct val="100000"/>
              </a:lnSpc>
              <a:spcBef>
                <a:spcPts val="600"/>
              </a:spcBef>
              <a:buNone/>
              <a:defRPr sz="1200" baseline="0">
                <a:solidFill>
                  <a:schemeClr val="tx1"/>
                </a:solidFill>
                <a:latin typeface="+mn-lt"/>
              </a:defRPr>
            </a:lvl1pPr>
          </a:lstStyle>
          <a:p>
            <a:pPr lvl="0"/>
            <a:r>
              <a:rPr lang="en-US" dirty="0" smtClean="0"/>
              <a:t>Edit text</a:t>
            </a:r>
            <a:endParaRPr lang="en-US" dirty="0"/>
          </a:p>
        </p:txBody>
      </p:sp>
      <p:sp>
        <p:nvSpPr>
          <p:cNvPr id="13" name="Text Placeholder 3"/>
          <p:cNvSpPr>
            <a:spLocks noGrp="1"/>
          </p:cNvSpPr>
          <p:nvPr>
            <p:ph type="body" sz="quarter" idx="25" hasCustomPrompt="1"/>
          </p:nvPr>
        </p:nvSpPr>
        <p:spPr>
          <a:xfrm>
            <a:off x="533400" y="2647950"/>
            <a:ext cx="2590800" cy="838200"/>
          </a:xfrm>
          <a:prstGeom prst="rect">
            <a:avLst/>
          </a:prstGeom>
        </p:spPr>
        <p:txBody>
          <a:bodyPr/>
          <a:lstStyle>
            <a:lvl1pPr marL="0" indent="0" algn="r">
              <a:buNone/>
              <a:defRPr sz="1200" baseline="0">
                <a:solidFill>
                  <a:schemeClr val="tx1"/>
                </a:solidFill>
              </a:defRPr>
            </a:lvl1pPr>
          </a:lstStyle>
          <a:p>
            <a:pPr lvl="0"/>
            <a:r>
              <a:rPr lang="en-US" dirty="0" smtClean="0"/>
              <a:t>Edit Text</a:t>
            </a:r>
            <a:endParaRPr lang="en-US" dirty="0"/>
          </a:p>
        </p:txBody>
      </p:sp>
      <p:sp>
        <p:nvSpPr>
          <p:cNvPr id="14" name="Text Placeholder 3"/>
          <p:cNvSpPr>
            <a:spLocks noGrp="1"/>
          </p:cNvSpPr>
          <p:nvPr>
            <p:ph type="body" sz="quarter" idx="26" hasCustomPrompt="1"/>
          </p:nvPr>
        </p:nvSpPr>
        <p:spPr>
          <a:xfrm>
            <a:off x="533400" y="2419350"/>
            <a:ext cx="2590800" cy="304800"/>
          </a:xfrm>
          <a:prstGeom prst="rect">
            <a:avLst/>
          </a:prstGeom>
        </p:spPr>
        <p:txBody>
          <a:bodyPr anchor="ctr"/>
          <a:lstStyle>
            <a:lvl1pPr marL="0" indent="0" algn="r">
              <a:buNone/>
              <a:defRPr sz="1400" b="1" baseline="0">
                <a:solidFill>
                  <a:schemeClr val="accent2"/>
                </a:solidFill>
              </a:defRPr>
            </a:lvl1pPr>
          </a:lstStyle>
          <a:p>
            <a:pPr lvl="0"/>
            <a:r>
              <a:rPr lang="en-US" dirty="0" smtClean="0"/>
              <a:t>EDIT TEXT</a:t>
            </a:r>
            <a:endParaRPr lang="en-US" dirty="0"/>
          </a:p>
        </p:txBody>
      </p:sp>
      <p:sp>
        <p:nvSpPr>
          <p:cNvPr id="15" name="Text Placeholder 3"/>
          <p:cNvSpPr>
            <a:spLocks noGrp="1"/>
          </p:cNvSpPr>
          <p:nvPr>
            <p:ph type="body" sz="quarter" idx="27" hasCustomPrompt="1"/>
          </p:nvPr>
        </p:nvSpPr>
        <p:spPr>
          <a:xfrm>
            <a:off x="533400" y="3790950"/>
            <a:ext cx="2590800" cy="838200"/>
          </a:xfrm>
          <a:prstGeom prst="rect">
            <a:avLst/>
          </a:prstGeom>
        </p:spPr>
        <p:txBody>
          <a:bodyPr/>
          <a:lstStyle>
            <a:lvl1pPr marL="0" indent="0" algn="r">
              <a:buNone/>
              <a:defRPr sz="1200" baseline="0">
                <a:solidFill>
                  <a:schemeClr val="tx1"/>
                </a:solidFill>
              </a:defRPr>
            </a:lvl1pPr>
          </a:lstStyle>
          <a:p>
            <a:pPr lvl="0"/>
            <a:r>
              <a:rPr lang="en-US" dirty="0" smtClean="0"/>
              <a:t>Edit Text</a:t>
            </a:r>
            <a:endParaRPr lang="en-US" dirty="0"/>
          </a:p>
        </p:txBody>
      </p:sp>
      <p:sp>
        <p:nvSpPr>
          <p:cNvPr id="21" name="Text Placeholder 3"/>
          <p:cNvSpPr>
            <a:spLocks noGrp="1"/>
          </p:cNvSpPr>
          <p:nvPr>
            <p:ph type="body" sz="quarter" idx="28" hasCustomPrompt="1"/>
          </p:nvPr>
        </p:nvSpPr>
        <p:spPr>
          <a:xfrm>
            <a:off x="533400" y="3562350"/>
            <a:ext cx="2590800" cy="304800"/>
          </a:xfrm>
          <a:prstGeom prst="rect">
            <a:avLst/>
          </a:prstGeom>
        </p:spPr>
        <p:txBody>
          <a:bodyPr anchor="ctr"/>
          <a:lstStyle>
            <a:lvl1pPr marL="0" indent="0" algn="r">
              <a:buNone/>
              <a:defRPr sz="1400" b="1" baseline="0">
                <a:solidFill>
                  <a:schemeClr val="accent2"/>
                </a:solidFill>
              </a:defRPr>
            </a:lvl1pPr>
          </a:lstStyle>
          <a:p>
            <a:pPr lvl="0"/>
            <a:r>
              <a:rPr lang="en-US" dirty="0" smtClean="0"/>
              <a:t>EDIT TEXT</a:t>
            </a:r>
            <a:endParaRPr lang="en-US" dirty="0"/>
          </a:p>
        </p:txBody>
      </p:sp>
      <p:sp>
        <p:nvSpPr>
          <p:cNvPr id="22" name="Text Placeholder 3"/>
          <p:cNvSpPr>
            <a:spLocks noGrp="1"/>
          </p:cNvSpPr>
          <p:nvPr>
            <p:ph type="body" sz="quarter" idx="29" hasCustomPrompt="1"/>
          </p:nvPr>
        </p:nvSpPr>
        <p:spPr>
          <a:xfrm>
            <a:off x="5963478" y="1504950"/>
            <a:ext cx="2590800" cy="838200"/>
          </a:xfrm>
          <a:prstGeom prst="rect">
            <a:avLst/>
          </a:prstGeom>
        </p:spPr>
        <p:txBody>
          <a:bodyPr/>
          <a:lstStyle>
            <a:lvl1pPr marL="0" indent="0" algn="l">
              <a:buNone/>
              <a:defRPr sz="1200" baseline="0">
                <a:solidFill>
                  <a:schemeClr val="tx1"/>
                </a:solidFill>
              </a:defRPr>
            </a:lvl1pPr>
          </a:lstStyle>
          <a:p>
            <a:pPr lvl="0"/>
            <a:r>
              <a:rPr lang="en-US" dirty="0" smtClean="0"/>
              <a:t>Edit Text</a:t>
            </a:r>
            <a:endParaRPr lang="en-US" dirty="0"/>
          </a:p>
        </p:txBody>
      </p:sp>
      <p:sp>
        <p:nvSpPr>
          <p:cNvPr id="23" name="Text Placeholder 3"/>
          <p:cNvSpPr>
            <a:spLocks noGrp="1"/>
          </p:cNvSpPr>
          <p:nvPr>
            <p:ph type="body" sz="quarter" idx="30" hasCustomPrompt="1"/>
          </p:nvPr>
        </p:nvSpPr>
        <p:spPr>
          <a:xfrm>
            <a:off x="5963478" y="1276350"/>
            <a:ext cx="2590800" cy="304800"/>
          </a:xfrm>
          <a:prstGeom prst="rect">
            <a:avLst/>
          </a:prstGeom>
        </p:spPr>
        <p:txBody>
          <a:bodyPr anchor="ctr"/>
          <a:lstStyle>
            <a:lvl1pPr marL="0" indent="0" algn="l">
              <a:buNone/>
              <a:defRPr sz="1400" b="1" baseline="0">
                <a:solidFill>
                  <a:schemeClr val="accent2"/>
                </a:solidFill>
              </a:defRPr>
            </a:lvl1pPr>
          </a:lstStyle>
          <a:p>
            <a:pPr lvl="0"/>
            <a:r>
              <a:rPr lang="en-US" dirty="0" smtClean="0"/>
              <a:t>EDIT TEXT</a:t>
            </a:r>
            <a:endParaRPr lang="en-US" dirty="0"/>
          </a:p>
        </p:txBody>
      </p:sp>
      <p:sp>
        <p:nvSpPr>
          <p:cNvPr id="25" name="Text Placeholder 3"/>
          <p:cNvSpPr>
            <a:spLocks noGrp="1"/>
          </p:cNvSpPr>
          <p:nvPr>
            <p:ph type="body" sz="quarter" idx="31" hasCustomPrompt="1"/>
          </p:nvPr>
        </p:nvSpPr>
        <p:spPr>
          <a:xfrm>
            <a:off x="5963478" y="2647950"/>
            <a:ext cx="2590800" cy="838200"/>
          </a:xfrm>
          <a:prstGeom prst="rect">
            <a:avLst/>
          </a:prstGeom>
        </p:spPr>
        <p:txBody>
          <a:bodyPr/>
          <a:lstStyle>
            <a:lvl1pPr marL="0" indent="0" algn="l">
              <a:buNone/>
              <a:defRPr sz="1200" baseline="0">
                <a:solidFill>
                  <a:schemeClr val="tx1"/>
                </a:solidFill>
              </a:defRPr>
            </a:lvl1pPr>
          </a:lstStyle>
          <a:p>
            <a:pPr lvl="0"/>
            <a:r>
              <a:rPr lang="en-US" dirty="0" smtClean="0"/>
              <a:t>Edit Text</a:t>
            </a:r>
            <a:endParaRPr lang="en-US" dirty="0"/>
          </a:p>
        </p:txBody>
      </p:sp>
      <p:sp>
        <p:nvSpPr>
          <p:cNvPr id="26" name="Text Placeholder 3"/>
          <p:cNvSpPr>
            <a:spLocks noGrp="1"/>
          </p:cNvSpPr>
          <p:nvPr>
            <p:ph type="body" sz="quarter" idx="32" hasCustomPrompt="1"/>
          </p:nvPr>
        </p:nvSpPr>
        <p:spPr>
          <a:xfrm>
            <a:off x="5963478" y="2419350"/>
            <a:ext cx="2590800" cy="304800"/>
          </a:xfrm>
          <a:prstGeom prst="rect">
            <a:avLst/>
          </a:prstGeom>
        </p:spPr>
        <p:txBody>
          <a:bodyPr anchor="ctr"/>
          <a:lstStyle>
            <a:lvl1pPr marL="0" indent="0" algn="l">
              <a:buNone/>
              <a:defRPr sz="1400" b="1" baseline="0">
                <a:solidFill>
                  <a:schemeClr val="accent2"/>
                </a:solidFill>
              </a:defRPr>
            </a:lvl1pPr>
          </a:lstStyle>
          <a:p>
            <a:pPr lvl="0"/>
            <a:r>
              <a:rPr lang="en-US" dirty="0" smtClean="0"/>
              <a:t>EDIT TEXT</a:t>
            </a:r>
            <a:endParaRPr lang="en-US" dirty="0"/>
          </a:p>
        </p:txBody>
      </p:sp>
      <p:sp>
        <p:nvSpPr>
          <p:cNvPr id="27" name="Text Placeholder 3"/>
          <p:cNvSpPr>
            <a:spLocks noGrp="1"/>
          </p:cNvSpPr>
          <p:nvPr>
            <p:ph type="body" sz="quarter" idx="33" hasCustomPrompt="1"/>
          </p:nvPr>
        </p:nvSpPr>
        <p:spPr>
          <a:xfrm>
            <a:off x="5963478" y="3790950"/>
            <a:ext cx="2590800" cy="838200"/>
          </a:xfrm>
          <a:prstGeom prst="rect">
            <a:avLst/>
          </a:prstGeom>
        </p:spPr>
        <p:txBody>
          <a:bodyPr/>
          <a:lstStyle>
            <a:lvl1pPr marL="0" indent="0" algn="l">
              <a:buNone/>
              <a:defRPr sz="1200" baseline="0">
                <a:solidFill>
                  <a:schemeClr val="tx1"/>
                </a:solidFill>
              </a:defRPr>
            </a:lvl1pPr>
          </a:lstStyle>
          <a:p>
            <a:pPr lvl="0"/>
            <a:r>
              <a:rPr lang="en-US" dirty="0" smtClean="0"/>
              <a:t>Edit Text</a:t>
            </a:r>
            <a:endParaRPr lang="en-US" dirty="0"/>
          </a:p>
        </p:txBody>
      </p:sp>
      <p:sp>
        <p:nvSpPr>
          <p:cNvPr id="28" name="Text Placeholder 3"/>
          <p:cNvSpPr>
            <a:spLocks noGrp="1"/>
          </p:cNvSpPr>
          <p:nvPr>
            <p:ph type="body" sz="quarter" idx="34" hasCustomPrompt="1"/>
          </p:nvPr>
        </p:nvSpPr>
        <p:spPr>
          <a:xfrm>
            <a:off x="5963478" y="3562350"/>
            <a:ext cx="2590800" cy="304800"/>
          </a:xfrm>
          <a:prstGeom prst="rect">
            <a:avLst/>
          </a:prstGeom>
        </p:spPr>
        <p:txBody>
          <a:bodyPr anchor="ctr"/>
          <a:lstStyle>
            <a:lvl1pPr marL="0" indent="0" algn="l">
              <a:buNone/>
              <a:defRPr sz="1400" b="1" baseline="0">
                <a:solidFill>
                  <a:schemeClr val="accent2"/>
                </a:solidFill>
              </a:defRPr>
            </a:lvl1pPr>
          </a:lstStyle>
          <a:p>
            <a:pPr lvl="0"/>
            <a:r>
              <a:rPr lang="en-US" dirty="0" smtClean="0"/>
              <a:t>EDIT TEXT</a:t>
            </a:r>
            <a:endParaRPr lang="en-US" dirty="0"/>
          </a:p>
        </p:txBody>
      </p:sp>
    </p:spTree>
    <p:extLst>
      <p:ext uri="{BB962C8B-B14F-4D97-AF65-F5344CB8AC3E}">
        <p14:creationId xmlns:p14="http://schemas.microsoft.com/office/powerpoint/2010/main" val="1520200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xEl>
                                              <p:pRg st="0" end="0"/>
                                            </p:txEl>
                                          </p:spTgt>
                                        </p:tgtEl>
                                        <p:attrNameLst>
                                          <p:attrName>style.visibility</p:attrName>
                                        </p:attrNameLst>
                                      </p:cBhvr>
                                      <p:to>
                                        <p:strVal val="visible"/>
                                      </p:to>
                                    </p:set>
                                    <p:animEffect transition="in" filter="fade">
                                      <p:cBhvr>
                                        <p:cTn id="10" dur="500"/>
                                        <p:tgtEl>
                                          <p:spTgt spid="12">
                                            <p:txEl>
                                              <p:pRg st="0" end="0"/>
                                            </p:txEl>
                                          </p:spTgt>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14">
                                            <p:txEl>
                                              <p:pRg st="0" end="0"/>
                                            </p:txEl>
                                          </p:spTgt>
                                        </p:tgtEl>
                                        <p:attrNameLst>
                                          <p:attrName>style.visibility</p:attrName>
                                        </p:attrNameLst>
                                      </p:cBhvr>
                                      <p:to>
                                        <p:strVal val="visible"/>
                                      </p:to>
                                    </p:set>
                                    <p:animEffect transition="in" filter="fade">
                                      <p:cBhvr>
                                        <p:cTn id="14" dur="500"/>
                                        <p:tgtEl>
                                          <p:spTgt spid="14">
                                            <p:txEl>
                                              <p:pRg st="0" end="0"/>
                                            </p:txEl>
                                          </p:spTgt>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24">
                                            <p:txEl>
                                              <p:pRg st="0" end="0"/>
                                            </p:txEl>
                                          </p:spTgt>
                                        </p:tgtEl>
                                        <p:attrNameLst>
                                          <p:attrName>style.visibility</p:attrName>
                                        </p:attrNameLst>
                                      </p:cBhvr>
                                      <p:to>
                                        <p:strVal val="visible"/>
                                      </p:to>
                                    </p:set>
                                    <p:animEffect transition="in" filter="fade">
                                      <p:cBhvr>
                                        <p:cTn id="17" dur="500"/>
                                        <p:tgtEl>
                                          <p:spTgt spid="24">
                                            <p:txEl>
                                              <p:pRg st="0" end="0"/>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1">
                                            <p:txEl>
                                              <p:pRg st="0" end="0"/>
                                            </p:txEl>
                                          </p:spTgt>
                                        </p:tgtEl>
                                        <p:attrNameLst>
                                          <p:attrName>style.visibility</p:attrName>
                                        </p:attrNameLst>
                                      </p:cBhvr>
                                      <p:to>
                                        <p:strVal val="visible"/>
                                      </p:to>
                                    </p:set>
                                    <p:animEffect transition="in" filter="fade">
                                      <p:cBhvr>
                                        <p:cTn id="20" dur="500"/>
                                        <p:tgtEl>
                                          <p:spTgt spid="21">
                                            <p:txEl>
                                              <p:pRg st="0" end="0"/>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3">
                                            <p:txEl>
                                              <p:pRg st="0" end="0"/>
                                            </p:txEl>
                                          </p:spTgt>
                                        </p:tgtEl>
                                        <p:attrNameLst>
                                          <p:attrName>style.visibility</p:attrName>
                                        </p:attrNameLst>
                                      </p:cBhvr>
                                      <p:to>
                                        <p:strVal val="visible"/>
                                      </p:to>
                                    </p:set>
                                    <p:animEffect transition="in" filter="fade">
                                      <p:cBhvr>
                                        <p:cTn id="23" dur="500"/>
                                        <p:tgtEl>
                                          <p:spTgt spid="23">
                                            <p:txEl>
                                              <p:pRg st="0" end="0"/>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6">
                                            <p:txEl>
                                              <p:pRg st="0" end="0"/>
                                            </p:txEl>
                                          </p:spTgt>
                                        </p:tgtEl>
                                        <p:attrNameLst>
                                          <p:attrName>style.visibility</p:attrName>
                                        </p:attrNameLst>
                                      </p:cBhvr>
                                      <p:to>
                                        <p:strVal val="visible"/>
                                      </p:to>
                                    </p:set>
                                    <p:animEffect transition="in" filter="fade">
                                      <p:cBhvr>
                                        <p:cTn id="26" dur="500"/>
                                        <p:tgtEl>
                                          <p:spTgt spid="26">
                                            <p:txEl>
                                              <p:pRg st="0" end="0"/>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8">
                                            <p:txEl>
                                              <p:pRg st="0" end="0"/>
                                            </p:txEl>
                                          </p:spTgt>
                                        </p:tgtEl>
                                        <p:attrNameLst>
                                          <p:attrName>style.visibility</p:attrName>
                                        </p:attrNameLst>
                                      </p:cBhvr>
                                      <p:to>
                                        <p:strVal val="visible"/>
                                      </p:to>
                                    </p:set>
                                    <p:animEffect transition="in" filter="fade">
                                      <p:cBhvr>
                                        <p:cTn id="29" dur="500"/>
                                        <p:tgtEl>
                                          <p:spTgt spid="28">
                                            <p:txEl>
                                              <p:pRg st="0" end="0"/>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4">
                                            <p:txEl>
                                              <p:pRg st="0" end="0"/>
                                            </p:txEl>
                                          </p:spTgt>
                                        </p:tgtEl>
                                        <p:attrNameLst>
                                          <p:attrName>style.visibility</p:attrName>
                                        </p:attrNameLst>
                                      </p:cBhvr>
                                      <p:to>
                                        <p:strVal val="visible"/>
                                      </p:to>
                                    </p:set>
                                    <p:animEffect transition="in" filter="fade">
                                      <p:cBhvr>
                                        <p:cTn id="32" dur="500"/>
                                        <p:tgtEl>
                                          <p:spTgt spid="4">
                                            <p:txEl>
                                              <p:pRg st="0" end="0"/>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3">
                                            <p:txEl>
                                              <p:pRg st="0" end="0"/>
                                            </p:txEl>
                                          </p:spTgt>
                                        </p:tgtEl>
                                        <p:attrNameLst>
                                          <p:attrName>style.visibility</p:attrName>
                                        </p:attrNameLst>
                                      </p:cBhvr>
                                      <p:to>
                                        <p:strVal val="visible"/>
                                      </p:to>
                                    </p:set>
                                    <p:animEffect transition="in" filter="fade">
                                      <p:cBhvr>
                                        <p:cTn id="35" dur="500"/>
                                        <p:tgtEl>
                                          <p:spTgt spid="13">
                                            <p:txEl>
                                              <p:pRg st="0" end="0"/>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5">
                                            <p:txEl>
                                              <p:pRg st="0" end="0"/>
                                            </p:txEl>
                                          </p:spTgt>
                                        </p:tgtEl>
                                        <p:attrNameLst>
                                          <p:attrName>style.visibility</p:attrName>
                                        </p:attrNameLst>
                                      </p:cBhvr>
                                      <p:to>
                                        <p:strVal val="visible"/>
                                      </p:to>
                                    </p:set>
                                    <p:animEffect transition="in" filter="fade">
                                      <p:cBhvr>
                                        <p:cTn id="38" dur="500"/>
                                        <p:tgtEl>
                                          <p:spTgt spid="15">
                                            <p:txEl>
                                              <p:pRg st="0" end="0"/>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2">
                                            <p:txEl>
                                              <p:pRg st="0" end="0"/>
                                            </p:txEl>
                                          </p:spTgt>
                                        </p:tgtEl>
                                        <p:attrNameLst>
                                          <p:attrName>style.visibility</p:attrName>
                                        </p:attrNameLst>
                                      </p:cBhvr>
                                      <p:to>
                                        <p:strVal val="visible"/>
                                      </p:to>
                                    </p:set>
                                    <p:animEffect transition="in" filter="fade">
                                      <p:cBhvr>
                                        <p:cTn id="41" dur="500"/>
                                        <p:tgtEl>
                                          <p:spTgt spid="22">
                                            <p:txEl>
                                              <p:pRg st="0" end="0"/>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5">
                                            <p:txEl>
                                              <p:pRg st="0" end="0"/>
                                            </p:txEl>
                                          </p:spTgt>
                                        </p:tgtEl>
                                        <p:attrNameLst>
                                          <p:attrName>style.visibility</p:attrName>
                                        </p:attrNameLst>
                                      </p:cBhvr>
                                      <p:to>
                                        <p:strVal val="visible"/>
                                      </p:to>
                                    </p:set>
                                    <p:animEffect transition="in" filter="fade">
                                      <p:cBhvr>
                                        <p:cTn id="44" dur="500"/>
                                        <p:tgtEl>
                                          <p:spTgt spid="25">
                                            <p:txEl>
                                              <p:pRg st="0" end="0"/>
                                            </p:tx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7">
                                            <p:txEl>
                                              <p:pRg st="0" end="0"/>
                                            </p:txEl>
                                          </p:spTgt>
                                        </p:tgtEl>
                                        <p:attrNameLst>
                                          <p:attrName>style.visibility</p:attrName>
                                        </p:attrNameLst>
                                      </p:cBhvr>
                                      <p:to>
                                        <p:strVal val="visible"/>
                                      </p:to>
                                    </p:set>
                                    <p:animEffect transition="in" filter="fade">
                                      <p:cBhvr>
                                        <p:cTn id="47" dur="5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tmplLst>
          <p:tmpl lvl="1">
            <p:tnLst>
              <p:par>
                <p:cTn presetID="10"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Lst>
      </p:bldP>
      <p:bldP spid="24" grpId="0" build="p">
        <p:tmplLst>
          <p:tmpl lvl="1">
            <p:tnLst>
              <p:par>
                <p:cTn presetID="10" presetClass="entr" presetSubtype="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11" grpId="0"/>
      <p:bldP spid="12" grpId="0" build="p">
        <p:tmplLst>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3" grpId="0" build="p">
        <p:tmplLst>
          <p:tmpl lvl="1">
            <p:tnLst>
              <p:par>
                <p:cTn presetID="10" presetClass="entr" presetSubtype="0" fill="hold" nodeType="with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4" grpId="0" build="p">
        <p:tmplLst>
          <p:tmpl lvl="1">
            <p:tnLst>
              <p:par>
                <p:cTn presetID="10" presetClass="entr" presetSubtype="0"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5" grpId="0" build="p">
        <p:tmplLst>
          <p:tmpl lvl="1">
            <p:tnLst>
              <p:par>
                <p:cTn presetID="10" presetClass="entr" presetSubtype="0" fill="hold" nodeType="with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P spid="21" grpId="0" build="p">
        <p:tmplLst>
          <p:tmpl lvl="1">
            <p:tnLst>
              <p:par>
                <p:cTn presetID="10" presetClass="entr" presetSubtype="0" fill="hold" nodeType="with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fade">
                      <p:cBhvr>
                        <p:cTn dur="500"/>
                        <p:tgtEl>
                          <p:spTgt spid="21"/>
                        </p:tgtEl>
                      </p:cBhvr>
                    </p:animEffect>
                  </p:childTnLst>
                </p:cTn>
              </p:par>
            </p:tnLst>
          </p:tmpl>
        </p:tmplLst>
      </p:bldP>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3" grpId="0" build="p">
        <p:tmplLst>
          <p:tmpl lvl="1">
            <p:tnLst>
              <p:par>
                <p:cTn presetID="10" presetClass="entr" presetSubtype="0" fill="hold" nodeType="with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P spid="25" grpId="0" build="p">
        <p:tmplLst>
          <p:tmpl lvl="1">
            <p:tnLst>
              <p:par>
                <p:cTn presetID="10" presetClass="entr" presetSubtype="0" fill="hold" nodeType="with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P spid="26" grpId="0" build="p">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27" grpId="0" build="p">
        <p:tmplLst>
          <p:tmpl lvl="1">
            <p:tnLst>
              <p:par>
                <p:cTn presetID="10" presetClass="entr" presetSubtype="0" fill="hold" nodeType="with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P spid="28" grpId="0" build="p">
        <p:tmplLst>
          <p:tmpl lvl="1">
            <p:tnLst>
              <p:par>
                <p:cTn presetID="10" presetClass="entr" presetSubtype="0" fill="hold" nodeType="with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reviews with 4 Descriptions">
    <p:spTree>
      <p:nvGrpSpPr>
        <p:cNvPr id="1" name=""/>
        <p:cNvGrpSpPr/>
        <p:nvPr/>
      </p:nvGrpSpPr>
      <p:grpSpPr>
        <a:xfrm>
          <a:off x="0" y="0"/>
          <a:ext cx="0" cy="0"/>
          <a:chOff x="0" y="0"/>
          <a:chExt cx="0" cy="0"/>
        </a:xfrm>
      </p:grpSpPr>
      <p:sp>
        <p:nvSpPr>
          <p:cNvPr id="24" name="Text Placeholder 3"/>
          <p:cNvSpPr>
            <a:spLocks noGrp="1"/>
          </p:cNvSpPr>
          <p:nvPr>
            <p:ph type="body" sz="quarter" idx="23" hasCustomPrompt="1"/>
          </p:nvPr>
        </p:nvSpPr>
        <p:spPr>
          <a:xfrm>
            <a:off x="533400" y="1200150"/>
            <a:ext cx="8153400" cy="762000"/>
          </a:xfrm>
          <a:prstGeom prst="rect">
            <a:avLst/>
          </a:prstGeom>
        </p:spPr>
        <p:txBody>
          <a:bodyPr/>
          <a:lstStyle>
            <a:lvl1pPr marL="0" indent="0" algn="ctr">
              <a:buNone/>
              <a:defRPr sz="1200" baseline="0">
                <a:solidFill>
                  <a:schemeClr val="tx1"/>
                </a:solidFill>
              </a:defRPr>
            </a:lvl1pPr>
          </a:lstStyle>
          <a:p>
            <a:pPr lvl="0"/>
            <a:r>
              <a:rPr lang="en-US" dirty="0" smtClean="0"/>
              <a:t>Edit Text</a:t>
            </a:r>
            <a:endParaRPr lang="en-US" dirty="0"/>
          </a:p>
        </p:txBody>
      </p:sp>
      <p:sp>
        <p:nvSpPr>
          <p:cNvPr id="8" name="Title 1"/>
          <p:cNvSpPr>
            <a:spLocks noGrp="1"/>
          </p:cNvSpPr>
          <p:nvPr>
            <p:ph type="ctrTitle" hasCustomPrompt="1"/>
          </p:nvPr>
        </p:nvSpPr>
        <p:spPr>
          <a:xfrm>
            <a:off x="521027" y="320186"/>
            <a:ext cx="8101946" cy="498964"/>
          </a:xfrm>
          <a:prstGeom prst="rect">
            <a:avLst/>
          </a:prstGeom>
        </p:spPr>
        <p:txBody>
          <a:bodyPr wrap="square" anchor="t" anchorCtr="0">
            <a:normAutofit/>
          </a:bodyPr>
          <a:lstStyle>
            <a:lvl1pPr algn="l">
              <a:lnSpc>
                <a:spcPct val="90000"/>
              </a:lnSpc>
              <a:defRPr sz="2800" b="1">
                <a:solidFill>
                  <a:schemeClr val="tx1">
                    <a:lumMod val="85000"/>
                    <a:lumOff val="15000"/>
                  </a:schemeClr>
                </a:solidFill>
                <a:latin typeface="Exo" pitchFamily="50" charset="0"/>
                <a:ea typeface="Gulim" pitchFamily="34" charset="-127"/>
              </a:defRPr>
            </a:lvl1pPr>
          </a:lstStyle>
          <a:p>
            <a:r>
              <a:rPr lang="en-US" dirty="0" smtClean="0"/>
              <a:t>TITLE</a:t>
            </a:r>
            <a:endParaRPr lang="en-US" dirty="0"/>
          </a:p>
        </p:txBody>
      </p:sp>
      <p:sp>
        <p:nvSpPr>
          <p:cNvPr id="9" name="Text Placeholder 10"/>
          <p:cNvSpPr>
            <a:spLocks noGrp="1"/>
          </p:cNvSpPr>
          <p:nvPr>
            <p:ph type="body" sz="quarter" idx="16" hasCustomPrompt="1"/>
          </p:nvPr>
        </p:nvSpPr>
        <p:spPr>
          <a:xfrm>
            <a:off x="521026" y="626410"/>
            <a:ext cx="8089573" cy="304800"/>
          </a:xfrm>
          <a:prstGeom prst="rect">
            <a:avLst/>
          </a:prstGeom>
        </p:spPr>
        <p:txBody>
          <a:bodyPr anchor="ctr">
            <a:normAutofit/>
          </a:bodyPr>
          <a:lstStyle>
            <a:lvl1pPr marL="0" indent="0">
              <a:lnSpc>
                <a:spcPct val="100000"/>
              </a:lnSpc>
              <a:spcBef>
                <a:spcPts val="600"/>
              </a:spcBef>
              <a:buNone/>
              <a:defRPr sz="1200" baseline="0">
                <a:solidFill>
                  <a:schemeClr val="tx1"/>
                </a:solidFill>
                <a:latin typeface="+mn-lt"/>
              </a:defRPr>
            </a:lvl1pPr>
          </a:lstStyle>
          <a:p>
            <a:pPr lvl="0"/>
            <a:r>
              <a:rPr lang="en-US" dirty="0" smtClean="0"/>
              <a:t>Edit text</a:t>
            </a:r>
            <a:endParaRPr lang="en-US" dirty="0"/>
          </a:p>
        </p:txBody>
      </p:sp>
      <p:sp>
        <p:nvSpPr>
          <p:cNvPr id="14" name="Text Placeholder 3"/>
          <p:cNvSpPr>
            <a:spLocks noGrp="1"/>
          </p:cNvSpPr>
          <p:nvPr>
            <p:ph type="body" sz="quarter" idx="24" hasCustomPrompt="1"/>
          </p:nvPr>
        </p:nvSpPr>
        <p:spPr>
          <a:xfrm>
            <a:off x="533400" y="3486150"/>
            <a:ext cx="2362200" cy="914400"/>
          </a:xfrm>
          <a:prstGeom prst="rect">
            <a:avLst/>
          </a:prstGeom>
        </p:spPr>
        <p:txBody>
          <a:bodyPr/>
          <a:lstStyle>
            <a:lvl1pPr marL="0" indent="0" algn="ctr">
              <a:buNone/>
              <a:defRPr sz="1200" baseline="0">
                <a:solidFill>
                  <a:schemeClr val="tx1"/>
                </a:solidFill>
              </a:defRPr>
            </a:lvl1pPr>
          </a:lstStyle>
          <a:p>
            <a:pPr lvl="0"/>
            <a:r>
              <a:rPr lang="en-US" dirty="0" smtClean="0"/>
              <a:t>Edit Text</a:t>
            </a:r>
            <a:endParaRPr lang="en-US" dirty="0"/>
          </a:p>
        </p:txBody>
      </p:sp>
      <p:sp>
        <p:nvSpPr>
          <p:cNvPr id="15" name="Text Placeholder 3"/>
          <p:cNvSpPr>
            <a:spLocks noGrp="1"/>
          </p:cNvSpPr>
          <p:nvPr>
            <p:ph type="body" sz="quarter" idx="25" hasCustomPrompt="1"/>
          </p:nvPr>
        </p:nvSpPr>
        <p:spPr>
          <a:xfrm>
            <a:off x="3429000" y="3486150"/>
            <a:ext cx="2362200" cy="914400"/>
          </a:xfrm>
          <a:prstGeom prst="rect">
            <a:avLst/>
          </a:prstGeom>
        </p:spPr>
        <p:txBody>
          <a:bodyPr/>
          <a:lstStyle>
            <a:lvl1pPr marL="0" indent="0" algn="ctr">
              <a:buNone/>
              <a:defRPr sz="1200" baseline="0">
                <a:solidFill>
                  <a:schemeClr val="tx1"/>
                </a:solidFill>
              </a:defRPr>
            </a:lvl1pPr>
          </a:lstStyle>
          <a:p>
            <a:pPr lvl="0"/>
            <a:r>
              <a:rPr lang="en-US" dirty="0" smtClean="0"/>
              <a:t>Edit Text</a:t>
            </a:r>
            <a:endParaRPr lang="en-US" dirty="0"/>
          </a:p>
        </p:txBody>
      </p:sp>
      <p:sp>
        <p:nvSpPr>
          <p:cNvPr id="17" name="Text Placeholder 3"/>
          <p:cNvSpPr>
            <a:spLocks noGrp="1"/>
          </p:cNvSpPr>
          <p:nvPr>
            <p:ph type="body" sz="quarter" idx="26" hasCustomPrompt="1"/>
          </p:nvPr>
        </p:nvSpPr>
        <p:spPr>
          <a:xfrm>
            <a:off x="6324600" y="3486150"/>
            <a:ext cx="2362200" cy="914400"/>
          </a:xfrm>
          <a:prstGeom prst="rect">
            <a:avLst/>
          </a:prstGeom>
        </p:spPr>
        <p:txBody>
          <a:bodyPr/>
          <a:lstStyle>
            <a:lvl1pPr marL="0" indent="0" algn="ctr">
              <a:buNone/>
              <a:defRPr sz="1200" baseline="0">
                <a:solidFill>
                  <a:schemeClr val="tx1"/>
                </a:solidFill>
              </a:defRPr>
            </a:lvl1pPr>
          </a:lstStyle>
          <a:p>
            <a:pPr lvl="0"/>
            <a:r>
              <a:rPr lang="en-US" dirty="0" smtClean="0"/>
              <a:t>Edit Text</a:t>
            </a:r>
            <a:endParaRPr lang="en-US" dirty="0"/>
          </a:p>
        </p:txBody>
      </p:sp>
    </p:spTree>
    <p:extLst>
      <p:ext uri="{BB962C8B-B14F-4D97-AF65-F5344CB8AC3E}">
        <p14:creationId xmlns:p14="http://schemas.microsoft.com/office/powerpoint/2010/main" val="4205322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xEl>
                                              <p:pRg st="0" end="0"/>
                                            </p:txEl>
                                          </p:spTgt>
                                        </p:tgtEl>
                                        <p:attrNameLst>
                                          <p:attrName>style.visibility</p:attrName>
                                        </p:attrNameLst>
                                      </p:cBhvr>
                                      <p:to>
                                        <p:strVal val="visible"/>
                                      </p:to>
                                    </p:set>
                                    <p:animEffect transition="in" filter="fade">
                                      <p:cBhvr>
                                        <p:cTn id="10" dur="500"/>
                                        <p:tgtEl>
                                          <p:spTgt spid="9">
                                            <p:txEl>
                                              <p:pRg st="0" end="0"/>
                                            </p:txEl>
                                          </p:spTgt>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24">
                                            <p:txEl>
                                              <p:pRg st="0" end="0"/>
                                            </p:txEl>
                                          </p:spTgt>
                                        </p:tgtEl>
                                        <p:attrNameLst>
                                          <p:attrName>style.visibility</p:attrName>
                                        </p:attrNameLst>
                                      </p:cBhvr>
                                      <p:to>
                                        <p:strVal val="visible"/>
                                      </p:to>
                                    </p:set>
                                    <p:animEffect transition="in" filter="fade">
                                      <p:cBhvr>
                                        <p:cTn id="14" dur="500"/>
                                        <p:tgtEl>
                                          <p:spTgt spid="2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build="p">
        <p:tmplLst>
          <p:tmpl lvl="1">
            <p:tnLst>
              <p:par>
                <p:cTn presetID="10" presetClass="entr" presetSubtype="0" fill="hold" nodeType="after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8" grpId="0"/>
      <p:bldP spid="9" grpId="0" build="p">
        <p:tmplLst>
          <p:tmpl lvl="1">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review Images">
    <p:spTree>
      <p:nvGrpSpPr>
        <p:cNvPr id="1" name=""/>
        <p:cNvGrpSpPr/>
        <p:nvPr/>
      </p:nvGrpSpPr>
      <p:grpSpPr>
        <a:xfrm>
          <a:off x="0" y="0"/>
          <a:ext cx="0" cy="0"/>
          <a:chOff x="0" y="0"/>
          <a:chExt cx="0" cy="0"/>
        </a:xfrm>
      </p:grpSpPr>
      <p:sp>
        <p:nvSpPr>
          <p:cNvPr id="2" name="Rectangle 1"/>
          <p:cNvSpPr/>
          <p:nvPr userDrawn="1"/>
        </p:nvSpPr>
        <p:spPr>
          <a:xfrm>
            <a:off x="0" y="2952750"/>
            <a:ext cx="9144000" cy="1600200"/>
          </a:xfrm>
          <a:prstGeom prst="rect">
            <a:avLst/>
          </a:prstGeom>
          <a:solidFill>
            <a:schemeClr val="tx1">
              <a:lumMod val="85000"/>
              <a:lumOff val="1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8" name="Title 1"/>
          <p:cNvSpPr>
            <a:spLocks noGrp="1"/>
          </p:cNvSpPr>
          <p:nvPr>
            <p:ph type="ctrTitle" hasCustomPrompt="1"/>
          </p:nvPr>
        </p:nvSpPr>
        <p:spPr>
          <a:xfrm>
            <a:off x="521027" y="320186"/>
            <a:ext cx="8101946" cy="498964"/>
          </a:xfrm>
          <a:prstGeom prst="rect">
            <a:avLst/>
          </a:prstGeom>
        </p:spPr>
        <p:txBody>
          <a:bodyPr wrap="square" anchor="t" anchorCtr="0">
            <a:normAutofit/>
          </a:bodyPr>
          <a:lstStyle>
            <a:lvl1pPr algn="l">
              <a:lnSpc>
                <a:spcPct val="90000"/>
              </a:lnSpc>
              <a:defRPr sz="2800" b="1">
                <a:solidFill>
                  <a:schemeClr val="tx1">
                    <a:lumMod val="85000"/>
                    <a:lumOff val="15000"/>
                  </a:schemeClr>
                </a:solidFill>
                <a:latin typeface="Exo" pitchFamily="50" charset="0"/>
                <a:ea typeface="Gulim" pitchFamily="34" charset="-127"/>
              </a:defRPr>
            </a:lvl1pPr>
          </a:lstStyle>
          <a:p>
            <a:r>
              <a:rPr lang="en-US" dirty="0" smtClean="0"/>
              <a:t>TITLE</a:t>
            </a:r>
            <a:endParaRPr lang="en-US" dirty="0"/>
          </a:p>
        </p:txBody>
      </p:sp>
      <p:sp>
        <p:nvSpPr>
          <p:cNvPr id="9" name="Text Placeholder 10"/>
          <p:cNvSpPr>
            <a:spLocks noGrp="1"/>
          </p:cNvSpPr>
          <p:nvPr>
            <p:ph type="body" sz="quarter" idx="16" hasCustomPrompt="1"/>
          </p:nvPr>
        </p:nvSpPr>
        <p:spPr>
          <a:xfrm>
            <a:off x="521026" y="626410"/>
            <a:ext cx="8089573" cy="304800"/>
          </a:xfrm>
          <a:prstGeom prst="rect">
            <a:avLst/>
          </a:prstGeom>
        </p:spPr>
        <p:txBody>
          <a:bodyPr anchor="ctr">
            <a:normAutofit/>
          </a:bodyPr>
          <a:lstStyle>
            <a:lvl1pPr marL="0" indent="0">
              <a:lnSpc>
                <a:spcPct val="100000"/>
              </a:lnSpc>
              <a:spcBef>
                <a:spcPts val="600"/>
              </a:spcBef>
              <a:buNone/>
              <a:defRPr sz="1200" baseline="0">
                <a:solidFill>
                  <a:schemeClr val="tx1"/>
                </a:solidFill>
                <a:latin typeface="+mn-lt"/>
              </a:defRPr>
            </a:lvl1pPr>
          </a:lstStyle>
          <a:p>
            <a:pPr lvl="0"/>
            <a:r>
              <a:rPr lang="en-US" dirty="0" smtClean="0"/>
              <a:t>Edit text</a:t>
            </a:r>
            <a:endParaRPr lang="en-US" dirty="0"/>
          </a:p>
        </p:txBody>
      </p:sp>
      <p:sp>
        <p:nvSpPr>
          <p:cNvPr id="14" name="Text Placeholder 3"/>
          <p:cNvSpPr>
            <a:spLocks noGrp="1"/>
          </p:cNvSpPr>
          <p:nvPr>
            <p:ph type="body" sz="quarter" idx="24" hasCustomPrompt="1"/>
          </p:nvPr>
        </p:nvSpPr>
        <p:spPr>
          <a:xfrm>
            <a:off x="533400" y="3409950"/>
            <a:ext cx="2362200" cy="1066800"/>
          </a:xfrm>
          <a:prstGeom prst="rect">
            <a:avLst/>
          </a:prstGeom>
        </p:spPr>
        <p:txBody>
          <a:bodyPr/>
          <a:lstStyle>
            <a:lvl1pPr marL="0" indent="0" algn="ctr">
              <a:buNone/>
              <a:defRPr sz="1200" baseline="0">
                <a:solidFill>
                  <a:schemeClr val="bg1">
                    <a:lumMod val="95000"/>
                  </a:schemeClr>
                </a:solidFill>
              </a:defRPr>
            </a:lvl1pPr>
          </a:lstStyle>
          <a:p>
            <a:pPr lvl="0"/>
            <a:r>
              <a:rPr lang="en-US" dirty="0" smtClean="0"/>
              <a:t>Edit Text</a:t>
            </a:r>
            <a:endParaRPr lang="en-US" dirty="0"/>
          </a:p>
        </p:txBody>
      </p:sp>
      <p:sp>
        <p:nvSpPr>
          <p:cNvPr id="15" name="Text Placeholder 3"/>
          <p:cNvSpPr>
            <a:spLocks noGrp="1"/>
          </p:cNvSpPr>
          <p:nvPr>
            <p:ph type="body" sz="quarter" idx="25" hasCustomPrompt="1"/>
          </p:nvPr>
        </p:nvSpPr>
        <p:spPr>
          <a:xfrm>
            <a:off x="3429000" y="3409950"/>
            <a:ext cx="2362200" cy="1066800"/>
          </a:xfrm>
          <a:prstGeom prst="rect">
            <a:avLst/>
          </a:prstGeom>
        </p:spPr>
        <p:txBody>
          <a:bodyPr/>
          <a:lstStyle>
            <a:lvl1pPr marL="0" indent="0" algn="ctr">
              <a:buNone/>
              <a:defRPr sz="1200" baseline="0">
                <a:solidFill>
                  <a:schemeClr val="bg1">
                    <a:lumMod val="95000"/>
                  </a:schemeClr>
                </a:solidFill>
              </a:defRPr>
            </a:lvl1pPr>
          </a:lstStyle>
          <a:p>
            <a:pPr lvl="0"/>
            <a:r>
              <a:rPr lang="en-US" dirty="0" smtClean="0"/>
              <a:t>Edit Text</a:t>
            </a:r>
            <a:endParaRPr lang="en-US" dirty="0"/>
          </a:p>
        </p:txBody>
      </p:sp>
      <p:sp>
        <p:nvSpPr>
          <p:cNvPr id="17" name="Text Placeholder 3"/>
          <p:cNvSpPr>
            <a:spLocks noGrp="1"/>
          </p:cNvSpPr>
          <p:nvPr>
            <p:ph type="body" sz="quarter" idx="26" hasCustomPrompt="1"/>
          </p:nvPr>
        </p:nvSpPr>
        <p:spPr>
          <a:xfrm>
            <a:off x="6324600" y="3409950"/>
            <a:ext cx="2362200" cy="1066800"/>
          </a:xfrm>
          <a:prstGeom prst="rect">
            <a:avLst/>
          </a:prstGeom>
        </p:spPr>
        <p:txBody>
          <a:bodyPr/>
          <a:lstStyle>
            <a:lvl1pPr marL="0" indent="0" algn="ctr">
              <a:buNone/>
              <a:defRPr sz="1200" baseline="0">
                <a:solidFill>
                  <a:schemeClr val="bg1">
                    <a:lumMod val="95000"/>
                  </a:schemeClr>
                </a:solidFill>
              </a:defRPr>
            </a:lvl1pPr>
          </a:lstStyle>
          <a:p>
            <a:pPr lvl="0"/>
            <a:r>
              <a:rPr lang="en-US" dirty="0" smtClean="0"/>
              <a:t>Edit Text</a:t>
            </a:r>
            <a:endParaRPr lang="en-US" dirty="0"/>
          </a:p>
        </p:txBody>
      </p:sp>
      <p:sp>
        <p:nvSpPr>
          <p:cNvPr id="10" name="Picture Placeholder 4"/>
          <p:cNvSpPr>
            <a:spLocks noGrp="1"/>
          </p:cNvSpPr>
          <p:nvPr>
            <p:ph type="pic" sz="quarter" idx="10"/>
          </p:nvPr>
        </p:nvSpPr>
        <p:spPr>
          <a:xfrm>
            <a:off x="952500" y="1209675"/>
            <a:ext cx="1524000" cy="1524000"/>
          </a:xfrm>
          <a:prstGeom prst="ellipse">
            <a:avLst/>
          </a:prstGeom>
          <a:ln w="38100">
            <a:solidFill>
              <a:schemeClr val="tx1">
                <a:lumMod val="85000"/>
                <a:lumOff val="15000"/>
              </a:schemeClr>
            </a:solidFill>
          </a:ln>
          <a:effectLst>
            <a:innerShdw blurRad="114300">
              <a:prstClr val="black"/>
            </a:innerShdw>
          </a:effectLst>
        </p:spPr>
        <p:txBody>
          <a:bodyPr/>
          <a:lstStyle>
            <a:lvl1pPr marL="0" indent="0">
              <a:buNone/>
              <a:defRPr sz="1200">
                <a:solidFill>
                  <a:schemeClr val="bg1"/>
                </a:solidFill>
              </a:defRPr>
            </a:lvl1pPr>
          </a:lstStyle>
          <a:p>
            <a:endParaRPr lang="en-US" dirty="0"/>
          </a:p>
        </p:txBody>
      </p:sp>
      <p:sp>
        <p:nvSpPr>
          <p:cNvPr id="11" name="Picture Placeholder 4"/>
          <p:cNvSpPr>
            <a:spLocks noGrp="1"/>
          </p:cNvSpPr>
          <p:nvPr>
            <p:ph type="pic" sz="quarter" idx="27"/>
          </p:nvPr>
        </p:nvSpPr>
        <p:spPr>
          <a:xfrm>
            <a:off x="3848100" y="1209675"/>
            <a:ext cx="1524000" cy="1524000"/>
          </a:xfrm>
          <a:prstGeom prst="ellipse">
            <a:avLst/>
          </a:prstGeom>
          <a:ln w="38100">
            <a:solidFill>
              <a:schemeClr val="tx1">
                <a:lumMod val="85000"/>
                <a:lumOff val="15000"/>
              </a:schemeClr>
            </a:solidFill>
          </a:ln>
          <a:effectLst>
            <a:innerShdw blurRad="114300">
              <a:prstClr val="black"/>
            </a:innerShdw>
          </a:effectLst>
        </p:spPr>
        <p:txBody>
          <a:bodyPr/>
          <a:lstStyle>
            <a:lvl1pPr marL="0" indent="0">
              <a:buNone/>
              <a:defRPr sz="1200">
                <a:solidFill>
                  <a:schemeClr val="bg1"/>
                </a:solidFill>
              </a:defRPr>
            </a:lvl1pPr>
          </a:lstStyle>
          <a:p>
            <a:endParaRPr lang="en-US" dirty="0"/>
          </a:p>
        </p:txBody>
      </p:sp>
      <p:sp>
        <p:nvSpPr>
          <p:cNvPr id="12" name="Picture Placeholder 4"/>
          <p:cNvSpPr>
            <a:spLocks noGrp="1"/>
          </p:cNvSpPr>
          <p:nvPr>
            <p:ph type="pic" sz="quarter" idx="28"/>
          </p:nvPr>
        </p:nvSpPr>
        <p:spPr>
          <a:xfrm>
            <a:off x="6743700" y="1209675"/>
            <a:ext cx="1524000" cy="1524000"/>
          </a:xfrm>
          <a:prstGeom prst="ellipse">
            <a:avLst/>
          </a:prstGeom>
          <a:ln w="38100">
            <a:solidFill>
              <a:schemeClr val="tx1">
                <a:lumMod val="85000"/>
                <a:lumOff val="15000"/>
              </a:schemeClr>
            </a:solidFill>
          </a:ln>
          <a:effectLst>
            <a:innerShdw blurRad="114300">
              <a:prstClr val="black"/>
            </a:innerShdw>
          </a:effectLst>
        </p:spPr>
        <p:txBody>
          <a:bodyPr/>
          <a:lstStyle>
            <a:lvl1pPr marL="0" indent="0">
              <a:buNone/>
              <a:defRPr sz="1200">
                <a:solidFill>
                  <a:schemeClr val="bg1"/>
                </a:solidFill>
              </a:defRPr>
            </a:lvl1pPr>
          </a:lstStyle>
          <a:p>
            <a:endParaRPr lang="en-US" dirty="0"/>
          </a:p>
        </p:txBody>
      </p:sp>
      <p:sp>
        <p:nvSpPr>
          <p:cNvPr id="3" name="Rectangle 2"/>
          <p:cNvSpPr/>
          <p:nvPr userDrawn="1"/>
        </p:nvSpPr>
        <p:spPr>
          <a:xfrm>
            <a:off x="0" y="4552950"/>
            <a:ext cx="3048000" cy="76200"/>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8" name="Rectangle 17"/>
          <p:cNvSpPr/>
          <p:nvPr userDrawn="1"/>
        </p:nvSpPr>
        <p:spPr>
          <a:xfrm>
            <a:off x="3048000" y="4552950"/>
            <a:ext cx="3048000" cy="76200"/>
          </a:xfrm>
          <a:prstGeom prst="rect">
            <a:avLst/>
          </a:prstGeom>
          <a:solidFill>
            <a:schemeClr val="accent2">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9" name="Rectangle 18"/>
          <p:cNvSpPr/>
          <p:nvPr userDrawn="1"/>
        </p:nvSpPr>
        <p:spPr>
          <a:xfrm>
            <a:off x="6096000" y="4552950"/>
            <a:ext cx="3048000" cy="76200"/>
          </a:xfrm>
          <a:prstGeom prst="rect">
            <a:avLst/>
          </a:prstGeom>
          <a:solidFill>
            <a:schemeClr val="accent2">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0" name="Text Placeholder 3"/>
          <p:cNvSpPr>
            <a:spLocks noGrp="1"/>
          </p:cNvSpPr>
          <p:nvPr>
            <p:ph type="body" sz="quarter" idx="29" hasCustomPrompt="1"/>
          </p:nvPr>
        </p:nvSpPr>
        <p:spPr>
          <a:xfrm>
            <a:off x="533400" y="3069142"/>
            <a:ext cx="2362200" cy="417008"/>
          </a:xfrm>
          <a:prstGeom prst="rect">
            <a:avLst/>
          </a:prstGeom>
        </p:spPr>
        <p:txBody>
          <a:bodyPr anchor="ctr"/>
          <a:lstStyle>
            <a:lvl1pPr marL="0" indent="0" algn="ctr">
              <a:buNone/>
              <a:defRPr sz="1600" baseline="0">
                <a:solidFill>
                  <a:schemeClr val="bg1">
                    <a:lumMod val="95000"/>
                  </a:schemeClr>
                </a:solidFill>
                <a:latin typeface="Exo" pitchFamily="50" charset="0"/>
              </a:defRPr>
            </a:lvl1pPr>
          </a:lstStyle>
          <a:p>
            <a:pPr lvl="0"/>
            <a:r>
              <a:rPr lang="en-US" dirty="0" smtClean="0"/>
              <a:t>Edit Text</a:t>
            </a:r>
            <a:endParaRPr lang="en-US" dirty="0"/>
          </a:p>
        </p:txBody>
      </p:sp>
      <p:sp>
        <p:nvSpPr>
          <p:cNvPr id="21" name="Text Placeholder 3"/>
          <p:cNvSpPr>
            <a:spLocks noGrp="1"/>
          </p:cNvSpPr>
          <p:nvPr>
            <p:ph type="body" sz="quarter" idx="30" hasCustomPrompt="1"/>
          </p:nvPr>
        </p:nvSpPr>
        <p:spPr>
          <a:xfrm>
            <a:off x="3429000" y="3069142"/>
            <a:ext cx="2362200" cy="417008"/>
          </a:xfrm>
          <a:prstGeom prst="rect">
            <a:avLst/>
          </a:prstGeom>
        </p:spPr>
        <p:txBody>
          <a:bodyPr anchor="ctr"/>
          <a:lstStyle>
            <a:lvl1pPr marL="0" indent="0" algn="ctr">
              <a:buNone/>
              <a:defRPr sz="1600" baseline="0">
                <a:solidFill>
                  <a:schemeClr val="bg1">
                    <a:lumMod val="95000"/>
                  </a:schemeClr>
                </a:solidFill>
                <a:latin typeface="Exo" pitchFamily="50" charset="0"/>
              </a:defRPr>
            </a:lvl1pPr>
          </a:lstStyle>
          <a:p>
            <a:pPr lvl="0"/>
            <a:r>
              <a:rPr lang="en-US" dirty="0" smtClean="0"/>
              <a:t>Edit Text</a:t>
            </a:r>
            <a:endParaRPr lang="en-US" dirty="0"/>
          </a:p>
        </p:txBody>
      </p:sp>
      <p:sp>
        <p:nvSpPr>
          <p:cNvPr id="22" name="Text Placeholder 3"/>
          <p:cNvSpPr>
            <a:spLocks noGrp="1"/>
          </p:cNvSpPr>
          <p:nvPr>
            <p:ph type="body" sz="quarter" idx="31" hasCustomPrompt="1"/>
          </p:nvPr>
        </p:nvSpPr>
        <p:spPr>
          <a:xfrm>
            <a:off x="6324600" y="3069142"/>
            <a:ext cx="2362200" cy="417008"/>
          </a:xfrm>
          <a:prstGeom prst="rect">
            <a:avLst/>
          </a:prstGeom>
        </p:spPr>
        <p:txBody>
          <a:bodyPr anchor="ctr"/>
          <a:lstStyle>
            <a:lvl1pPr marL="0" indent="0" algn="ctr">
              <a:buNone/>
              <a:defRPr sz="1600" baseline="0">
                <a:solidFill>
                  <a:schemeClr val="bg1">
                    <a:lumMod val="95000"/>
                  </a:schemeClr>
                </a:solidFill>
                <a:latin typeface="Exo" pitchFamily="50" charset="0"/>
              </a:defRPr>
            </a:lvl1pPr>
          </a:lstStyle>
          <a:p>
            <a:pPr lvl="0"/>
            <a:r>
              <a:rPr lang="en-US" dirty="0" smtClean="0"/>
              <a:t>Edit Text</a:t>
            </a:r>
            <a:endParaRPr lang="en-US" dirty="0"/>
          </a:p>
        </p:txBody>
      </p:sp>
    </p:spTree>
    <p:extLst>
      <p:ext uri="{BB962C8B-B14F-4D97-AF65-F5344CB8AC3E}">
        <p14:creationId xmlns:p14="http://schemas.microsoft.com/office/powerpoint/2010/main" val="1658058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xEl>
                                              <p:pRg st="0" end="0"/>
                                            </p:txEl>
                                          </p:spTgt>
                                        </p:tgtEl>
                                        <p:attrNameLst>
                                          <p:attrName>style.visibility</p:attrName>
                                        </p:attrNameLst>
                                      </p:cBhvr>
                                      <p:to>
                                        <p:strVal val="visible"/>
                                      </p:to>
                                    </p:set>
                                    <p:animEffect transition="in" filter="fade">
                                      <p:cBhvr>
                                        <p:cTn id="10" dur="500"/>
                                        <p:tgtEl>
                                          <p:spTgt spid="9">
                                            <p:txEl>
                                              <p:pRg st="0" end="0"/>
                                            </p:txEl>
                                          </p:spTgt>
                                        </p:tgtEl>
                                      </p:cBhvr>
                                    </p:animEffect>
                                  </p:childTnLst>
                                </p:cTn>
                              </p:par>
                            </p:childTnLst>
                          </p:cTn>
                        </p:par>
                        <p:par>
                          <p:cTn id="11" fill="hold">
                            <p:stCondLst>
                              <p:cond delay="500"/>
                            </p:stCondLst>
                            <p:childTnLst>
                              <p:par>
                                <p:cTn id="12" presetID="53" presetClass="entr" presetSubtype="16" fill="hold" grpId="0" nodeType="afterEffect">
                                  <p:stCondLst>
                                    <p:cond delay="0"/>
                                  </p:stCondLst>
                                  <p:childTnLst>
                                    <p:set>
                                      <p:cBhvr>
                                        <p:cTn id="13" dur="1" fill="hold">
                                          <p:stCondLst>
                                            <p:cond delay="0"/>
                                          </p:stCondLst>
                                        </p:cTn>
                                        <p:tgtEl>
                                          <p:spTgt spid="10"/>
                                        </p:tgtEl>
                                        <p:attrNameLst>
                                          <p:attrName>style.visibility</p:attrName>
                                        </p:attrNameLst>
                                      </p:cBhvr>
                                      <p:to>
                                        <p:strVal val="visible"/>
                                      </p:to>
                                    </p:set>
                                    <p:anim calcmode="lin" valueType="num">
                                      <p:cBhvr>
                                        <p:cTn id="14" dur="500" fill="hold"/>
                                        <p:tgtEl>
                                          <p:spTgt spid="10"/>
                                        </p:tgtEl>
                                        <p:attrNameLst>
                                          <p:attrName>ppt_w</p:attrName>
                                        </p:attrNameLst>
                                      </p:cBhvr>
                                      <p:tavLst>
                                        <p:tav tm="0">
                                          <p:val>
                                            <p:fltVal val="0"/>
                                          </p:val>
                                        </p:tav>
                                        <p:tav tm="100000">
                                          <p:val>
                                            <p:strVal val="#ppt_w"/>
                                          </p:val>
                                        </p:tav>
                                      </p:tavLst>
                                    </p:anim>
                                    <p:anim calcmode="lin" valueType="num">
                                      <p:cBhvr>
                                        <p:cTn id="15" dur="500" fill="hold"/>
                                        <p:tgtEl>
                                          <p:spTgt spid="10"/>
                                        </p:tgtEl>
                                        <p:attrNameLst>
                                          <p:attrName>ppt_h</p:attrName>
                                        </p:attrNameLst>
                                      </p:cBhvr>
                                      <p:tavLst>
                                        <p:tav tm="0">
                                          <p:val>
                                            <p:fltVal val="0"/>
                                          </p:val>
                                        </p:tav>
                                        <p:tav tm="100000">
                                          <p:val>
                                            <p:strVal val="#ppt_h"/>
                                          </p:val>
                                        </p:tav>
                                      </p:tavLst>
                                    </p:anim>
                                    <p:animEffect transition="in" filter="fade">
                                      <p:cBhvr>
                                        <p:cTn id="16" dur="500"/>
                                        <p:tgtEl>
                                          <p:spTgt spid="10"/>
                                        </p:tgtEl>
                                      </p:cBhvr>
                                    </p:animEffect>
                                  </p:childTnLst>
                                </p:cTn>
                              </p:par>
                              <p:par>
                                <p:cTn id="17" presetID="53" presetClass="entr" presetSubtype="16"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p:cTn id="19" dur="500" fill="hold"/>
                                        <p:tgtEl>
                                          <p:spTgt spid="11"/>
                                        </p:tgtEl>
                                        <p:attrNameLst>
                                          <p:attrName>ppt_w</p:attrName>
                                        </p:attrNameLst>
                                      </p:cBhvr>
                                      <p:tavLst>
                                        <p:tav tm="0">
                                          <p:val>
                                            <p:fltVal val="0"/>
                                          </p:val>
                                        </p:tav>
                                        <p:tav tm="100000">
                                          <p:val>
                                            <p:strVal val="#ppt_w"/>
                                          </p:val>
                                        </p:tav>
                                      </p:tavLst>
                                    </p:anim>
                                    <p:anim calcmode="lin" valueType="num">
                                      <p:cBhvr>
                                        <p:cTn id="20" dur="500" fill="hold"/>
                                        <p:tgtEl>
                                          <p:spTgt spid="11"/>
                                        </p:tgtEl>
                                        <p:attrNameLst>
                                          <p:attrName>ppt_h</p:attrName>
                                        </p:attrNameLst>
                                      </p:cBhvr>
                                      <p:tavLst>
                                        <p:tav tm="0">
                                          <p:val>
                                            <p:fltVal val="0"/>
                                          </p:val>
                                        </p:tav>
                                        <p:tav tm="100000">
                                          <p:val>
                                            <p:strVal val="#ppt_h"/>
                                          </p:val>
                                        </p:tav>
                                      </p:tavLst>
                                    </p:anim>
                                    <p:animEffect transition="in" filter="fade">
                                      <p:cBhvr>
                                        <p:cTn id="21" dur="500"/>
                                        <p:tgtEl>
                                          <p:spTgt spid="11"/>
                                        </p:tgtEl>
                                      </p:cBhvr>
                                    </p:animEffect>
                                  </p:childTnLst>
                                </p:cTn>
                              </p:par>
                              <p:par>
                                <p:cTn id="22" presetID="53" presetClass="entr" presetSubtype="16"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 calcmode="lin" valueType="num">
                                      <p:cBhvr>
                                        <p:cTn id="24" dur="500" fill="hold"/>
                                        <p:tgtEl>
                                          <p:spTgt spid="12"/>
                                        </p:tgtEl>
                                        <p:attrNameLst>
                                          <p:attrName>ppt_w</p:attrName>
                                        </p:attrNameLst>
                                      </p:cBhvr>
                                      <p:tavLst>
                                        <p:tav tm="0">
                                          <p:val>
                                            <p:fltVal val="0"/>
                                          </p:val>
                                        </p:tav>
                                        <p:tav tm="100000">
                                          <p:val>
                                            <p:strVal val="#ppt_w"/>
                                          </p:val>
                                        </p:tav>
                                      </p:tavLst>
                                    </p:anim>
                                    <p:anim calcmode="lin" valueType="num">
                                      <p:cBhvr>
                                        <p:cTn id="25" dur="500" fill="hold"/>
                                        <p:tgtEl>
                                          <p:spTgt spid="12"/>
                                        </p:tgtEl>
                                        <p:attrNameLst>
                                          <p:attrName>ppt_h</p:attrName>
                                        </p:attrNameLst>
                                      </p:cBhvr>
                                      <p:tavLst>
                                        <p:tav tm="0">
                                          <p:val>
                                            <p:fltVal val="0"/>
                                          </p:val>
                                        </p:tav>
                                        <p:tav tm="100000">
                                          <p:val>
                                            <p:strVal val="#ppt_h"/>
                                          </p:val>
                                        </p:tav>
                                      </p:tavLst>
                                    </p:anim>
                                    <p:animEffect transition="in" filter="fade">
                                      <p:cBhvr>
                                        <p:cTn id="26" dur="500"/>
                                        <p:tgtEl>
                                          <p:spTgt spid="12"/>
                                        </p:tgtEl>
                                      </p:cBhvr>
                                    </p:animEffect>
                                  </p:childTnLst>
                                </p:cTn>
                              </p:par>
                            </p:childTnLst>
                          </p:cTn>
                        </p:par>
                        <p:par>
                          <p:cTn id="27" fill="hold">
                            <p:stCondLst>
                              <p:cond delay="1000"/>
                            </p:stCondLst>
                            <p:childTnLst>
                              <p:par>
                                <p:cTn id="28" presetID="10" presetClass="entr" presetSubtype="0" fill="hold" grpId="0" nodeType="afterEffect">
                                  <p:stCondLst>
                                    <p:cond delay="0"/>
                                  </p:stCondLst>
                                  <p:childTnLst>
                                    <p:set>
                                      <p:cBhvr>
                                        <p:cTn id="29" dur="1" fill="hold">
                                          <p:stCondLst>
                                            <p:cond delay="0"/>
                                          </p:stCondLst>
                                        </p:cTn>
                                        <p:tgtEl>
                                          <p:spTgt spid="3"/>
                                        </p:tgtEl>
                                        <p:attrNameLst>
                                          <p:attrName>style.visibility</p:attrName>
                                        </p:attrNameLst>
                                      </p:cBhvr>
                                      <p:to>
                                        <p:strVal val="visible"/>
                                      </p:to>
                                    </p:set>
                                    <p:animEffect transition="in" filter="fade">
                                      <p:cBhvr>
                                        <p:cTn id="30" dur="500"/>
                                        <p:tgtEl>
                                          <p:spTgt spid="3"/>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animEffect transition="in" filter="fade">
                                      <p:cBhvr>
                                        <p:cTn id="33" dur="500"/>
                                        <p:tgtEl>
                                          <p:spTgt spid="19"/>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8"/>
                                        </p:tgtEl>
                                        <p:attrNameLst>
                                          <p:attrName>style.visibility</p:attrName>
                                        </p:attrNameLst>
                                      </p:cBhvr>
                                      <p:to>
                                        <p:strVal val="visible"/>
                                      </p:to>
                                    </p:set>
                                    <p:animEffect transition="in" filter="fade">
                                      <p:cBhvr>
                                        <p:cTn id="36" dur="500"/>
                                        <p:tgtEl>
                                          <p:spTgt spid="18"/>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
                                        </p:tgtEl>
                                        <p:attrNameLst>
                                          <p:attrName>style.visibility</p:attrName>
                                        </p:attrNameLst>
                                      </p:cBhvr>
                                      <p:to>
                                        <p:strVal val="visible"/>
                                      </p:to>
                                    </p:set>
                                    <p:animEffect transition="in" filter="fade">
                                      <p:cBhvr>
                                        <p:cTn id="39" dur="500"/>
                                        <p:tgtEl>
                                          <p:spTgt spid="2"/>
                                        </p:tgtEl>
                                      </p:cBhvr>
                                    </p:animEffect>
                                  </p:childTnLst>
                                </p:cTn>
                              </p:par>
                            </p:childTnLst>
                          </p:cTn>
                        </p:par>
                        <p:par>
                          <p:cTn id="40" fill="hold">
                            <p:stCondLst>
                              <p:cond delay="1500"/>
                            </p:stCondLst>
                            <p:childTnLst>
                              <p:par>
                                <p:cTn id="41" presetID="10" presetClass="entr" presetSubtype="0" fill="hold" grpId="0" nodeType="afterEffect">
                                  <p:stCondLst>
                                    <p:cond delay="0"/>
                                  </p:stCondLst>
                                  <p:childTnLst>
                                    <p:set>
                                      <p:cBhvr>
                                        <p:cTn id="42" dur="1" fill="hold">
                                          <p:stCondLst>
                                            <p:cond delay="0"/>
                                          </p:stCondLst>
                                        </p:cTn>
                                        <p:tgtEl>
                                          <p:spTgt spid="20">
                                            <p:txEl>
                                              <p:pRg st="0" end="0"/>
                                            </p:txEl>
                                          </p:spTgt>
                                        </p:tgtEl>
                                        <p:attrNameLst>
                                          <p:attrName>style.visibility</p:attrName>
                                        </p:attrNameLst>
                                      </p:cBhvr>
                                      <p:to>
                                        <p:strVal val="visible"/>
                                      </p:to>
                                    </p:set>
                                    <p:animEffect transition="in" filter="fade">
                                      <p:cBhvr>
                                        <p:cTn id="43" dur="500"/>
                                        <p:tgtEl>
                                          <p:spTgt spid="20">
                                            <p:txEl>
                                              <p:pRg st="0" end="0"/>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1">
                                            <p:txEl>
                                              <p:pRg st="0" end="0"/>
                                            </p:txEl>
                                          </p:spTgt>
                                        </p:tgtEl>
                                        <p:attrNameLst>
                                          <p:attrName>style.visibility</p:attrName>
                                        </p:attrNameLst>
                                      </p:cBhvr>
                                      <p:to>
                                        <p:strVal val="visible"/>
                                      </p:to>
                                    </p:set>
                                    <p:animEffect transition="in" filter="fade">
                                      <p:cBhvr>
                                        <p:cTn id="46" dur="500"/>
                                        <p:tgtEl>
                                          <p:spTgt spid="21">
                                            <p:txEl>
                                              <p:pRg st="0" end="0"/>
                                            </p:txEl>
                                          </p:spTgt>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22">
                                            <p:txEl>
                                              <p:pRg st="0" end="0"/>
                                            </p:txEl>
                                          </p:spTgt>
                                        </p:tgtEl>
                                        <p:attrNameLst>
                                          <p:attrName>style.visibility</p:attrName>
                                        </p:attrNameLst>
                                      </p:cBhvr>
                                      <p:to>
                                        <p:strVal val="visible"/>
                                      </p:to>
                                    </p:set>
                                    <p:animEffect transition="in" filter="fade">
                                      <p:cBhvr>
                                        <p:cTn id="49" dur="500"/>
                                        <p:tgtEl>
                                          <p:spTgt spid="22">
                                            <p:txEl>
                                              <p:pRg st="0" end="0"/>
                                            </p:txEl>
                                          </p:spTgt>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7">
                                            <p:txEl>
                                              <p:pRg st="0" end="0"/>
                                            </p:txEl>
                                          </p:spTgt>
                                        </p:tgtEl>
                                        <p:attrNameLst>
                                          <p:attrName>style.visibility</p:attrName>
                                        </p:attrNameLst>
                                      </p:cBhvr>
                                      <p:to>
                                        <p:strVal val="visible"/>
                                      </p:to>
                                    </p:set>
                                    <p:animEffect transition="in" filter="fade">
                                      <p:cBhvr>
                                        <p:cTn id="52" dur="500"/>
                                        <p:tgtEl>
                                          <p:spTgt spid="17">
                                            <p:txEl>
                                              <p:pRg st="0" end="0"/>
                                            </p:txEl>
                                          </p:spTgt>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5">
                                            <p:txEl>
                                              <p:pRg st="0" end="0"/>
                                            </p:txEl>
                                          </p:spTgt>
                                        </p:tgtEl>
                                        <p:attrNameLst>
                                          <p:attrName>style.visibility</p:attrName>
                                        </p:attrNameLst>
                                      </p:cBhvr>
                                      <p:to>
                                        <p:strVal val="visible"/>
                                      </p:to>
                                    </p:set>
                                    <p:animEffect transition="in" filter="fade">
                                      <p:cBhvr>
                                        <p:cTn id="55" dur="500"/>
                                        <p:tgtEl>
                                          <p:spTgt spid="15">
                                            <p:txEl>
                                              <p:pRg st="0" end="0"/>
                                            </p:txEl>
                                          </p:spTgt>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4">
                                            <p:txEl>
                                              <p:pRg st="0" end="0"/>
                                            </p:txEl>
                                          </p:spTgt>
                                        </p:tgtEl>
                                        <p:attrNameLst>
                                          <p:attrName>style.visibility</p:attrName>
                                        </p:attrNameLst>
                                      </p:cBhvr>
                                      <p:to>
                                        <p:strVal val="visible"/>
                                      </p:to>
                                    </p:set>
                                    <p:animEffect transition="in" filter="fade">
                                      <p:cBhvr>
                                        <p:cTn id="58" dur="500"/>
                                        <p:tgtEl>
                                          <p:spTgt spid="1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 grpId="0"/>
      <p:bldP spid="9" grpId="0" build="p">
        <p:tmplLst>
          <p:tmpl lvl="1">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P spid="14" grpId="0" build="p">
        <p:tmplLst>
          <p:tmpl lvl="1">
            <p:tnLst>
              <p:par>
                <p:cTn presetID="10" presetClass="entr" presetSubtype="0" fill="hold" nodeType="with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5" grpId="0" build="p">
        <p:tmplLst>
          <p:tmpl lvl="1">
            <p:tnLst>
              <p:par>
                <p:cTn presetID="10" presetClass="entr" presetSubtype="0" fill="hold" nodeType="with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P spid="17" grpId="0" build="p">
        <p:tmplLst>
          <p:tmpl lvl="1">
            <p:tnLst>
              <p:par>
                <p:cTn presetID="10"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0" grpId="0" animBg="1"/>
      <p:bldP spid="11" grpId="0" animBg="1"/>
      <p:bldP spid="12" grpId="0" animBg="1"/>
      <p:bldP spid="3" grpId="0" animBg="1"/>
      <p:bldP spid="18" grpId="0" animBg="1"/>
      <p:bldP spid="19" grpId="0" animBg="1"/>
      <p:bldP spid="20" grpId="0" build="p">
        <p:tmplLst>
          <p:tmpl lvl="1">
            <p:tnLst>
              <p:par>
                <p:cTn presetID="10" presetClass="entr" presetSubtype="0" fill="hold" nodeType="after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1" grpId="0" build="p">
        <p:tmplLst>
          <p:tmpl lvl="1">
            <p:tnLst>
              <p:par>
                <p:cTn presetID="10" presetClass="entr" presetSubtype="0" fill="hold" nodeType="with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fade">
                      <p:cBhvr>
                        <p:cTn dur="500"/>
                        <p:tgtEl>
                          <p:spTgt spid="21"/>
                        </p:tgtEl>
                      </p:cBhvr>
                    </p:animEffect>
                  </p:childTnLst>
                </p:cTn>
              </p:par>
            </p:tnLst>
          </p:tmpl>
        </p:tmplLst>
      </p:bldP>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95000"/>
          </a:schemeClr>
        </a:solidFill>
        <a:effectLst/>
      </p:bgPr>
    </p:bg>
    <p:spTree>
      <p:nvGrpSpPr>
        <p:cNvPr id="1" name=""/>
        <p:cNvGrpSpPr/>
        <p:nvPr/>
      </p:nvGrpSpPr>
      <p:grpSpPr>
        <a:xfrm>
          <a:off x="0" y="0"/>
          <a:ext cx="0" cy="0"/>
          <a:chOff x="0" y="0"/>
          <a:chExt cx="0" cy="0"/>
        </a:xfrm>
      </p:grpSpPr>
      <p:sp>
        <p:nvSpPr>
          <p:cNvPr id="15" name="Rectangle 14"/>
          <p:cNvSpPr/>
          <p:nvPr/>
        </p:nvSpPr>
        <p:spPr>
          <a:xfrm>
            <a:off x="0" y="0"/>
            <a:ext cx="9144000" cy="93157"/>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p:cNvSpPr/>
          <p:nvPr/>
        </p:nvSpPr>
        <p:spPr>
          <a:xfrm>
            <a:off x="609600" y="0"/>
            <a:ext cx="2590800" cy="931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 Placeholder 10"/>
          <p:cNvSpPr txBox="1">
            <a:spLocks/>
          </p:cNvSpPr>
          <p:nvPr/>
        </p:nvSpPr>
        <p:spPr>
          <a:xfrm>
            <a:off x="4114800" y="4679414"/>
            <a:ext cx="4793097" cy="367721"/>
          </a:xfrm>
          <a:prstGeom prst="rect">
            <a:avLst/>
          </a:prstGeom>
        </p:spPr>
        <p:txBody>
          <a:bodyPr>
            <a:noAutofit/>
          </a:bodyPr>
          <a:lstStyle>
            <a:lvl1pPr marL="0" indent="0" algn="r" defTabSz="914400" rtl="0" eaLnBrk="1" latinLnBrk="0" hangingPunct="1">
              <a:lnSpc>
                <a:spcPct val="100000"/>
              </a:lnSpc>
              <a:spcBef>
                <a:spcPts val="600"/>
              </a:spcBef>
              <a:buFont typeface="Arial" pitchFamily="34" charset="0"/>
              <a:buNone/>
              <a:defRPr sz="1200" b="1" i="0" kern="1200" baseline="0">
                <a:solidFill>
                  <a:schemeClr val="bg1">
                    <a:lumMod val="95000"/>
                  </a:schemeClr>
                </a:solidFill>
                <a:latin typeface="Exo" pitchFamily="50"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050" baseline="0" dirty="0" smtClean="0">
                <a:solidFill>
                  <a:schemeClr val="accent2"/>
                </a:solidFill>
              </a:rPr>
              <a:t>REGRESO AL FUTURO, LA PROPOSICI</a:t>
            </a:r>
            <a:r>
              <a:rPr lang="es-ES_tradnl" sz="1050" baseline="0" dirty="0" smtClean="0">
                <a:solidFill>
                  <a:schemeClr val="accent2"/>
                </a:solidFill>
              </a:rPr>
              <a:t>ÓN INDECENTE DE MICROSOFT</a:t>
            </a:r>
            <a:endParaRPr lang="en-US" sz="1050" dirty="0">
              <a:solidFill>
                <a:schemeClr val="accent2"/>
              </a:solidFill>
            </a:endParaRPr>
          </a:p>
        </p:txBody>
      </p:sp>
      <p:sp>
        <p:nvSpPr>
          <p:cNvPr id="24" name="Text Placeholder 10"/>
          <p:cNvSpPr txBox="1">
            <a:spLocks/>
          </p:cNvSpPr>
          <p:nvPr/>
        </p:nvSpPr>
        <p:spPr>
          <a:xfrm>
            <a:off x="7256551" y="4836392"/>
            <a:ext cx="1658849" cy="284703"/>
          </a:xfrm>
          <a:prstGeom prst="rect">
            <a:avLst/>
          </a:prstGeom>
        </p:spPr>
        <p:txBody>
          <a:bodyPr>
            <a:noAutofit/>
          </a:bodyPr>
          <a:lstStyle>
            <a:lvl1pPr marL="0" indent="0" algn="r" defTabSz="914400" rtl="0" eaLnBrk="1" latinLnBrk="0" hangingPunct="1">
              <a:lnSpc>
                <a:spcPct val="100000"/>
              </a:lnSpc>
              <a:spcBef>
                <a:spcPts val="600"/>
              </a:spcBef>
              <a:buFont typeface="Arial" pitchFamily="34" charset="0"/>
              <a:buNone/>
              <a:defRPr sz="900" b="0" i="0" kern="1200" baseline="0">
                <a:solidFill>
                  <a:schemeClr val="bg1">
                    <a:lumMod val="95000"/>
                  </a:schemeClr>
                </a:solidFill>
                <a:latin typeface="Exo" pitchFamily="50"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800" dirty="0" smtClean="0">
                <a:solidFill>
                  <a:schemeClr val="accent3"/>
                </a:solidFill>
              </a:rPr>
              <a:t>TLPINNOVA</a:t>
            </a:r>
            <a:endParaRPr lang="en-US" sz="800" dirty="0">
              <a:solidFill>
                <a:schemeClr val="accent3"/>
              </a:solidFill>
            </a:endParaRPr>
          </a:p>
        </p:txBody>
      </p:sp>
      <p:sp>
        <p:nvSpPr>
          <p:cNvPr id="26" name="Rectangle 25"/>
          <p:cNvSpPr/>
          <p:nvPr/>
        </p:nvSpPr>
        <p:spPr>
          <a:xfrm>
            <a:off x="0" y="5069540"/>
            <a:ext cx="9144000" cy="7396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p:cNvSpPr/>
          <p:nvPr/>
        </p:nvSpPr>
        <p:spPr>
          <a:xfrm>
            <a:off x="6293225" y="5069540"/>
            <a:ext cx="2590800" cy="739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6" name="Straight Connector 35"/>
          <p:cNvCxnSpPr/>
          <p:nvPr/>
        </p:nvCxnSpPr>
        <p:spPr>
          <a:xfrm>
            <a:off x="0" y="4629150"/>
            <a:ext cx="91440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9" name="Text Placeholder 6"/>
          <p:cNvSpPr txBox="1">
            <a:spLocks/>
          </p:cNvSpPr>
          <p:nvPr/>
        </p:nvSpPr>
        <p:spPr>
          <a:xfrm flipH="1">
            <a:off x="3886102" y="1623222"/>
            <a:ext cx="5257898" cy="2835997"/>
          </a:xfrm>
          <a:custGeom>
            <a:avLst/>
            <a:gdLst>
              <a:gd name="connsiteX0" fmla="*/ 0 w 5257800"/>
              <a:gd name="connsiteY0" fmla="*/ 3420941 h 3420941"/>
              <a:gd name="connsiteX1" fmla="*/ 0 w 5257800"/>
              <a:gd name="connsiteY1" fmla="*/ 0 h 3420941"/>
              <a:gd name="connsiteX2" fmla="*/ 5257800 w 5257800"/>
              <a:gd name="connsiteY2" fmla="*/ 3420941 h 3420941"/>
              <a:gd name="connsiteX3" fmla="*/ 0 w 5257800"/>
              <a:gd name="connsiteY3" fmla="*/ 3420941 h 3420941"/>
              <a:gd name="connsiteX0" fmla="*/ 0 w 5257800"/>
              <a:gd name="connsiteY0" fmla="*/ 2268900 h 2268900"/>
              <a:gd name="connsiteX1" fmla="*/ 10332 w 5257800"/>
              <a:gd name="connsiteY1" fmla="*/ 0 h 2268900"/>
              <a:gd name="connsiteX2" fmla="*/ 5257800 w 5257800"/>
              <a:gd name="connsiteY2" fmla="*/ 2268900 h 2268900"/>
              <a:gd name="connsiteX3" fmla="*/ 0 w 5257800"/>
              <a:gd name="connsiteY3" fmla="*/ 2268900 h 2268900"/>
              <a:gd name="connsiteX0" fmla="*/ 0 w 5257800"/>
              <a:gd name="connsiteY0" fmla="*/ 2847687 h 2847687"/>
              <a:gd name="connsiteX1" fmla="*/ 10332 w 5257800"/>
              <a:gd name="connsiteY1" fmla="*/ 578787 h 2847687"/>
              <a:gd name="connsiteX2" fmla="*/ 888571 w 5257800"/>
              <a:gd name="connsiteY2" fmla="*/ 11493 h 2847687"/>
              <a:gd name="connsiteX3" fmla="*/ 5257800 w 5257800"/>
              <a:gd name="connsiteY3" fmla="*/ 2847687 h 2847687"/>
              <a:gd name="connsiteX4" fmla="*/ 0 w 5257800"/>
              <a:gd name="connsiteY4" fmla="*/ 2847687 h 2847687"/>
              <a:gd name="connsiteX0" fmla="*/ 0 w 5257800"/>
              <a:gd name="connsiteY0" fmla="*/ 2836194 h 2836194"/>
              <a:gd name="connsiteX1" fmla="*/ 10332 w 5257800"/>
              <a:gd name="connsiteY1" fmla="*/ 567294 h 2836194"/>
              <a:gd name="connsiteX2" fmla="*/ 888571 w 5257800"/>
              <a:gd name="connsiteY2" fmla="*/ 0 h 2836194"/>
              <a:gd name="connsiteX3" fmla="*/ 5257800 w 5257800"/>
              <a:gd name="connsiteY3" fmla="*/ 2836194 h 2836194"/>
              <a:gd name="connsiteX4" fmla="*/ 0 w 5257800"/>
              <a:gd name="connsiteY4" fmla="*/ 2836194 h 2836194"/>
              <a:gd name="connsiteX0" fmla="*/ 0 w 5257800"/>
              <a:gd name="connsiteY0" fmla="*/ 2836194 h 2836194"/>
              <a:gd name="connsiteX1" fmla="*/ 10332 w 5257800"/>
              <a:gd name="connsiteY1" fmla="*/ 567294 h 2836194"/>
              <a:gd name="connsiteX2" fmla="*/ 888571 w 5257800"/>
              <a:gd name="connsiteY2" fmla="*/ 0 h 2836194"/>
              <a:gd name="connsiteX3" fmla="*/ 5257800 w 5257800"/>
              <a:gd name="connsiteY3" fmla="*/ 2836194 h 2836194"/>
              <a:gd name="connsiteX4" fmla="*/ 0 w 5257800"/>
              <a:gd name="connsiteY4" fmla="*/ 2836194 h 2836194"/>
              <a:gd name="connsiteX0" fmla="*/ 0 w 5257800"/>
              <a:gd name="connsiteY0" fmla="*/ 2856858 h 2856858"/>
              <a:gd name="connsiteX1" fmla="*/ 10332 w 5257800"/>
              <a:gd name="connsiteY1" fmla="*/ 587958 h 2856858"/>
              <a:gd name="connsiteX2" fmla="*/ 862741 w 5257800"/>
              <a:gd name="connsiteY2" fmla="*/ 0 h 2856858"/>
              <a:gd name="connsiteX3" fmla="*/ 5257800 w 5257800"/>
              <a:gd name="connsiteY3" fmla="*/ 2856858 h 2856858"/>
              <a:gd name="connsiteX4" fmla="*/ 0 w 5257800"/>
              <a:gd name="connsiteY4" fmla="*/ 2856858 h 2856858"/>
              <a:gd name="connsiteX0" fmla="*/ 0 w 5257800"/>
              <a:gd name="connsiteY0" fmla="*/ 2856858 h 2856858"/>
              <a:gd name="connsiteX1" fmla="*/ 10332 w 5257800"/>
              <a:gd name="connsiteY1" fmla="*/ 587958 h 2856858"/>
              <a:gd name="connsiteX2" fmla="*/ 862741 w 5257800"/>
              <a:gd name="connsiteY2" fmla="*/ 0 h 2856858"/>
              <a:gd name="connsiteX3" fmla="*/ 5257800 w 5257800"/>
              <a:gd name="connsiteY3" fmla="*/ 2856858 h 2856858"/>
              <a:gd name="connsiteX4" fmla="*/ 0 w 5257800"/>
              <a:gd name="connsiteY4" fmla="*/ 2856858 h 2856858"/>
              <a:gd name="connsiteX0" fmla="*/ 0 w 5257800"/>
              <a:gd name="connsiteY0" fmla="*/ 2856858 h 2856858"/>
              <a:gd name="connsiteX1" fmla="*/ 10332 w 5257800"/>
              <a:gd name="connsiteY1" fmla="*/ 587958 h 2856858"/>
              <a:gd name="connsiteX2" fmla="*/ 862741 w 5257800"/>
              <a:gd name="connsiteY2" fmla="*/ 0 h 2856858"/>
              <a:gd name="connsiteX3" fmla="*/ 5257800 w 5257800"/>
              <a:gd name="connsiteY3" fmla="*/ 2856858 h 2856858"/>
              <a:gd name="connsiteX4" fmla="*/ 0 w 5257800"/>
              <a:gd name="connsiteY4" fmla="*/ 2856858 h 2856858"/>
              <a:gd name="connsiteX0" fmla="*/ 0 w 5257800"/>
              <a:gd name="connsiteY0" fmla="*/ 2835997 h 2835997"/>
              <a:gd name="connsiteX1" fmla="*/ 10332 w 5257800"/>
              <a:gd name="connsiteY1" fmla="*/ 567097 h 2835997"/>
              <a:gd name="connsiteX2" fmla="*/ 880125 w 5257800"/>
              <a:gd name="connsiteY2" fmla="*/ 0 h 2835997"/>
              <a:gd name="connsiteX3" fmla="*/ 5257800 w 5257800"/>
              <a:gd name="connsiteY3" fmla="*/ 2835997 h 2835997"/>
              <a:gd name="connsiteX4" fmla="*/ 0 w 5257800"/>
              <a:gd name="connsiteY4" fmla="*/ 2835997 h 2835997"/>
              <a:gd name="connsiteX0" fmla="*/ 0 w 5257800"/>
              <a:gd name="connsiteY0" fmla="*/ 2835997 h 2835997"/>
              <a:gd name="connsiteX1" fmla="*/ 10332 w 5257800"/>
              <a:gd name="connsiteY1" fmla="*/ 567097 h 2835997"/>
              <a:gd name="connsiteX2" fmla="*/ 880125 w 5257800"/>
              <a:gd name="connsiteY2" fmla="*/ 0 h 2835997"/>
              <a:gd name="connsiteX3" fmla="*/ 5257800 w 5257800"/>
              <a:gd name="connsiteY3" fmla="*/ 2835997 h 2835997"/>
              <a:gd name="connsiteX4" fmla="*/ 0 w 5257800"/>
              <a:gd name="connsiteY4" fmla="*/ 2835997 h 2835997"/>
              <a:gd name="connsiteX0" fmla="*/ 98 w 5257898"/>
              <a:gd name="connsiteY0" fmla="*/ 2835997 h 2835997"/>
              <a:gd name="connsiteX1" fmla="*/ 0 w 5257898"/>
              <a:gd name="connsiteY1" fmla="*/ 567097 h 2835997"/>
              <a:gd name="connsiteX2" fmla="*/ 880223 w 5257898"/>
              <a:gd name="connsiteY2" fmla="*/ 0 h 2835997"/>
              <a:gd name="connsiteX3" fmla="*/ 5257898 w 5257898"/>
              <a:gd name="connsiteY3" fmla="*/ 2835997 h 2835997"/>
              <a:gd name="connsiteX4" fmla="*/ 98 w 5257898"/>
              <a:gd name="connsiteY4" fmla="*/ 2835997 h 2835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57898" h="2835997">
                <a:moveTo>
                  <a:pt x="98" y="2835997"/>
                </a:moveTo>
                <a:cubicBezTo>
                  <a:pt x="65" y="2079697"/>
                  <a:pt x="33" y="1323397"/>
                  <a:pt x="0" y="567097"/>
                </a:cubicBezTo>
                <a:cubicBezTo>
                  <a:pt x="659539" y="119694"/>
                  <a:pt x="154015" y="462311"/>
                  <a:pt x="880223" y="0"/>
                </a:cubicBezTo>
                <a:lnTo>
                  <a:pt x="5257898" y="2835997"/>
                </a:lnTo>
                <a:lnTo>
                  <a:pt x="98" y="2835997"/>
                </a:lnTo>
                <a:close/>
              </a:path>
            </a:pathLst>
          </a:custGeom>
          <a:solidFill>
            <a:schemeClr val="tx1">
              <a:lumMod val="85000"/>
              <a:lumOff val="15000"/>
              <a:alpha val="5000"/>
            </a:schemeClr>
          </a:solidFill>
        </p:spPr>
        <p:txBody>
          <a:bodyPr/>
          <a:lstStyle>
            <a:lvl1pPr marL="0" indent="0" algn="l" defTabSz="914400" rtl="0" eaLnBrk="1" latinLnBrk="0" hangingPunct="1">
              <a:spcBef>
                <a:spcPct val="20000"/>
              </a:spcBef>
              <a:buFont typeface="Arial" pitchFamily="34" charset="0"/>
              <a:buNone/>
              <a:defRPr sz="100" kern="1200" baseline="0">
                <a:solidFill>
                  <a:schemeClr val="accent2"/>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mtClean="0"/>
              <a:t>.</a:t>
            </a:r>
            <a:endParaRPr lang="en-US" dirty="0"/>
          </a:p>
        </p:txBody>
      </p:sp>
      <p:sp>
        <p:nvSpPr>
          <p:cNvPr id="40" name="Text Placeholder 6"/>
          <p:cNvSpPr txBox="1">
            <a:spLocks/>
          </p:cNvSpPr>
          <p:nvPr/>
        </p:nvSpPr>
        <p:spPr>
          <a:xfrm rot="16200000">
            <a:off x="8130711" y="1560211"/>
            <a:ext cx="1144749" cy="881829"/>
          </a:xfrm>
          <a:prstGeom prst="triangle">
            <a:avLst/>
          </a:prstGeom>
          <a:solidFill>
            <a:schemeClr val="accent2">
              <a:alpha val="5000"/>
            </a:schemeClr>
          </a:solidFill>
        </p:spPr>
        <p:txBody>
          <a:bodyPr/>
          <a:lstStyle>
            <a:lvl1pPr marL="0" indent="0" algn="l" defTabSz="914400" rtl="0" eaLnBrk="1" latinLnBrk="0" hangingPunct="1">
              <a:spcBef>
                <a:spcPct val="20000"/>
              </a:spcBef>
              <a:buFont typeface="Arial" pitchFamily="34" charset="0"/>
              <a:buNone/>
              <a:defRPr sz="100" kern="1200" baseline="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mtClean="0"/>
              <a:t>.</a:t>
            </a:r>
            <a:endParaRPr lang="en-US" dirty="0"/>
          </a:p>
        </p:txBody>
      </p:sp>
    </p:spTree>
    <p:extLst>
      <p:ext uri="{BB962C8B-B14F-4D97-AF65-F5344CB8AC3E}">
        <p14:creationId xmlns:p14="http://schemas.microsoft.com/office/powerpoint/2010/main" val="209479570"/>
      </p:ext>
    </p:extLst>
  </p:cSld>
  <p:clrMap bg1="lt1" tx1="dk1" bg2="lt2" tx2="dk2" accent1="accent1" accent2="accent2" accent3="accent3" accent4="accent4" accent5="accent5" accent6="accent6" hlink="hlink" folHlink="folHlink"/>
  <p:sldLayoutIdLst>
    <p:sldLayoutId id="2147483673" r:id="rId1"/>
    <p:sldLayoutId id="2147483687" r:id="rId2"/>
    <p:sldLayoutId id="2147483674" r:id="rId3"/>
    <p:sldLayoutId id="2147483675" r:id="rId4"/>
    <p:sldLayoutId id="2147483697" r:id="rId5"/>
    <p:sldLayoutId id="2147483676" r:id="rId6"/>
    <p:sldLayoutId id="2147483677" r:id="rId7"/>
    <p:sldLayoutId id="2147483678" r:id="rId8"/>
    <p:sldLayoutId id="2147483688" r:id="rId9"/>
    <p:sldLayoutId id="2147483679" r:id="rId10"/>
    <p:sldLayoutId id="2147483680" r:id="rId11"/>
    <p:sldLayoutId id="2147483681" r:id="rId12"/>
    <p:sldLayoutId id="2147483682" r:id="rId13"/>
    <p:sldLayoutId id="2147483683" r:id="rId14"/>
    <p:sldLayoutId id="2147483698" r:id="rId15"/>
    <p:sldLayoutId id="2147483696" r:id="rId16"/>
    <p:sldLayoutId id="2147483695" r:id="rId17"/>
    <p:sldLayoutId id="2147483694" r:id="rId18"/>
    <p:sldLayoutId id="2147483693" r:id="rId19"/>
    <p:sldLayoutId id="2147483691" r:id="rId20"/>
    <p:sldLayoutId id="2147483690" r:id="rId21"/>
    <p:sldLayoutId id="2147483689" r:id="rId22"/>
    <p:sldLayoutId id="2147483684" r:id="rId23"/>
    <p:sldLayoutId id="2147483685" r:id="rId24"/>
    <p:sldLayoutId id="2147483686" r:id="rId25"/>
    <p:sldLayoutId id="2147483692" r:id="rId26"/>
    <p:sldLayoutId id="2147483718" r:id="rId27"/>
    <p:sldLayoutId id="2147483719" r:id="rId28"/>
    <p:sldLayoutId id="2147483720" r:id="rId29"/>
    <p:sldLayoutId id="2147483721" r:id="rId30"/>
    <p:sldLayoutId id="2147483722" r:id="rId31"/>
    <p:sldLayoutId id="2147483723" r:id="rId32"/>
    <p:sldLayoutId id="2147483724" r:id="rId33"/>
    <p:sldLayoutId id="2147483725" r:id="rId34"/>
    <p:sldLayoutId id="2147483726" r:id="rId35"/>
    <p:sldLayoutId id="2147483727" r:id="rId36"/>
  </p:sldLayoutIdLst>
  <p:timing>
    <p:tnLst>
      <p:par>
        <p:cT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3.png"/><Relationship Id="rId7" Type="http://schemas.openxmlformats.org/officeDocument/2006/relationships/image" Target="../media/image26.png"/><Relationship Id="rId2" Type="http://schemas.openxmlformats.org/officeDocument/2006/relationships/notesSlide" Target="../notesSlides/notesSlide6.xml"/><Relationship Id="rId1" Type="http://schemas.openxmlformats.org/officeDocument/2006/relationships/slideLayout" Target="../slideLayouts/slideLayout14.xml"/><Relationship Id="rId6" Type="http://schemas.openxmlformats.org/officeDocument/2006/relationships/image" Target="../media/image25.png"/><Relationship Id="rId5" Type="http://schemas.openxmlformats.org/officeDocument/2006/relationships/image" Target="../media/image24.png"/><Relationship Id="rId4" Type="http://schemas.microsoft.com/office/2007/relationships/hdphoto" Target="../media/hdphoto2.wdp"/><Relationship Id="rId9" Type="http://schemas.openxmlformats.org/officeDocument/2006/relationships/image" Target="../media/image28.png"/></Relationships>
</file>

<file path=ppt/slides/_rels/slide11.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7.xml"/><Relationship Id="rId1" Type="http://schemas.openxmlformats.org/officeDocument/2006/relationships/slideLayout" Target="../slideLayouts/slideLayout14.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 Id="rId9" Type="http://schemas.openxmlformats.org/officeDocument/2006/relationships/image" Target="../media/image35.png"/></Relationships>
</file>

<file path=ppt/slides/_rels/slide12.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46.png"/><Relationship Id="rId3" Type="http://schemas.openxmlformats.org/officeDocument/2006/relationships/image" Target="../media/image36.png"/><Relationship Id="rId7" Type="http://schemas.openxmlformats.org/officeDocument/2006/relationships/image" Target="../media/image40.png"/><Relationship Id="rId12" Type="http://schemas.openxmlformats.org/officeDocument/2006/relationships/image" Target="../media/image45.png"/><Relationship Id="rId2" Type="http://schemas.openxmlformats.org/officeDocument/2006/relationships/notesSlide" Target="../notesSlides/notesSlide8.xml"/><Relationship Id="rId1" Type="http://schemas.openxmlformats.org/officeDocument/2006/relationships/slideLayout" Target="../slideLayouts/slideLayout30.xml"/><Relationship Id="rId6" Type="http://schemas.openxmlformats.org/officeDocument/2006/relationships/image" Target="../media/image39.png"/><Relationship Id="rId11" Type="http://schemas.openxmlformats.org/officeDocument/2006/relationships/image" Target="../media/image44.png"/><Relationship Id="rId5" Type="http://schemas.openxmlformats.org/officeDocument/2006/relationships/image" Target="../media/image38.png"/><Relationship Id="rId10" Type="http://schemas.openxmlformats.org/officeDocument/2006/relationships/image" Target="../media/image43.png"/><Relationship Id="rId4" Type="http://schemas.openxmlformats.org/officeDocument/2006/relationships/image" Target="../media/image37.png"/><Relationship Id="rId9" Type="http://schemas.openxmlformats.org/officeDocument/2006/relationships/image" Target="../media/image42.png"/></Relationships>
</file>

<file path=ppt/slides/_rels/slide1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9.xml"/><Relationship Id="rId1" Type="http://schemas.openxmlformats.org/officeDocument/2006/relationships/slideLayout" Target="../slideLayouts/slideLayout3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2.xml"/><Relationship Id="rId1" Type="http://schemas.openxmlformats.org/officeDocument/2006/relationships/slideLayout" Target="../slideLayouts/slideLayout3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2.xml"/></Relationships>
</file>

<file path=ppt/slides/_rels/slide1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4.xml"/><Relationship Id="rId1" Type="http://schemas.openxmlformats.org/officeDocument/2006/relationships/slideLayout" Target="../slideLayouts/slideLayout32.xml"/></Relationships>
</file>

<file path=ppt/slides/_rels/slide2.xml.rels><?xml version="1.0" encoding="UTF-8" standalone="yes"?>
<Relationships xmlns="http://schemas.openxmlformats.org/package/2006/relationships"><Relationship Id="rId3" Type="http://schemas.openxmlformats.org/officeDocument/2006/relationships/hyperlink" Target="mailto:javiersuarezruiz@Hotmail.com" TargetMode="External"/><Relationship Id="rId7" Type="http://schemas.openxmlformats.org/officeDocument/2006/relationships/hyperlink" Target="http://geeks.ms/blogs/jyeray" TargetMode="External"/><Relationship Id="rId2" Type="http://schemas.openxmlformats.org/officeDocument/2006/relationships/hyperlink" Target="http://geeks.ms/blogs/jsuarez" TargetMode="External"/><Relationship Id="rId1" Type="http://schemas.openxmlformats.org/officeDocument/2006/relationships/slideLayout" Target="../slideLayouts/slideLayout14.xml"/><Relationship Id="rId6" Type="http://schemas.openxmlformats.org/officeDocument/2006/relationships/image" Target="../media/image7.jpg"/><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5.xml"/><Relationship Id="rId1" Type="http://schemas.openxmlformats.org/officeDocument/2006/relationships/slideLayout" Target="../slideLayouts/slideLayout3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4.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14.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5.xml.rels><?xml version="1.0" encoding="UTF-8" standalone="yes"?>
<Relationships xmlns="http://schemas.openxmlformats.org/package/2006/relationships"><Relationship Id="rId8" Type="http://schemas.openxmlformats.org/officeDocument/2006/relationships/diagramLayout" Target="../diagrams/layout4.xml"/><Relationship Id="rId13" Type="http://schemas.openxmlformats.org/officeDocument/2006/relationships/image" Target="../media/image52.png"/><Relationship Id="rId3" Type="http://schemas.openxmlformats.org/officeDocument/2006/relationships/diagramLayout" Target="../diagrams/layout3.xml"/><Relationship Id="rId7" Type="http://schemas.openxmlformats.org/officeDocument/2006/relationships/diagramData" Target="../diagrams/data4.xml"/><Relationship Id="rId12" Type="http://schemas.openxmlformats.org/officeDocument/2006/relationships/image" Target="../media/image51.jpeg"/><Relationship Id="rId2" Type="http://schemas.openxmlformats.org/officeDocument/2006/relationships/diagramData" Target="../diagrams/data3.xml"/><Relationship Id="rId1" Type="http://schemas.openxmlformats.org/officeDocument/2006/relationships/slideLayout" Target="../slideLayouts/slideLayout31.xml"/><Relationship Id="rId6" Type="http://schemas.microsoft.com/office/2007/relationships/diagramDrawing" Target="../diagrams/drawing3.xml"/><Relationship Id="rId11" Type="http://schemas.microsoft.com/office/2007/relationships/diagramDrawing" Target="../diagrams/drawing4.xml"/><Relationship Id="rId5" Type="http://schemas.openxmlformats.org/officeDocument/2006/relationships/diagramColors" Target="../diagrams/colors3.xml"/><Relationship Id="rId10" Type="http://schemas.openxmlformats.org/officeDocument/2006/relationships/diagramColors" Target="../diagrams/colors4.xml"/><Relationship Id="rId4" Type="http://schemas.openxmlformats.org/officeDocument/2006/relationships/diagramQuickStyle" Target="../diagrams/quickStyle3.xml"/><Relationship Id="rId9" Type="http://schemas.openxmlformats.org/officeDocument/2006/relationships/diagramQuickStyle" Target="../diagrams/quickStyle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6.xml"/></Relationships>
</file>

<file path=ppt/slides/_rels/slide31.xml.rels><?xml version="1.0" encoding="UTF-8" standalone="yes"?>
<Relationships xmlns="http://schemas.openxmlformats.org/package/2006/relationships"><Relationship Id="rId3" Type="http://schemas.openxmlformats.org/officeDocument/2006/relationships/hyperlink" Target="mailto:javiersuarezruiz@Hotmail.com" TargetMode="External"/><Relationship Id="rId2" Type="http://schemas.openxmlformats.org/officeDocument/2006/relationships/hyperlink" Target="http://geeks.ms/blogs/jsuarez" TargetMode="External"/><Relationship Id="rId1" Type="http://schemas.openxmlformats.org/officeDocument/2006/relationships/slideLayout" Target="../slideLayouts/slideLayout12.xml"/><Relationship Id="rId5" Type="http://schemas.openxmlformats.org/officeDocument/2006/relationships/image" Target="../media/image6.png"/><Relationship Id="rId4" Type="http://schemas.openxmlformats.org/officeDocument/2006/relationships/image" Target="../media/image5.png"/></Relationships>
</file>

<file path=ppt/slides/_rels/slide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3.png"/><Relationship Id="rId1" Type="http://schemas.openxmlformats.org/officeDocument/2006/relationships/slideLayout" Target="../slideLayouts/slideLayout26.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9.xml"/></Relationships>
</file>

<file path=ppt/slides/_rels/slide5.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png"/><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image" Target="../media/image18.jpeg"/><Relationship Id="rId2" Type="http://schemas.openxmlformats.org/officeDocument/2006/relationships/notesSlide" Target="../notesSlides/notesSlide3.xml"/><Relationship Id="rId1" Type="http://schemas.openxmlformats.org/officeDocument/2006/relationships/slideLayout" Target="../slideLayouts/slideLayout29.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11.png"/><Relationship Id="rId15" Type="http://schemas.openxmlformats.org/officeDocument/2006/relationships/image" Target="../media/image21.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png"/><Relationship Id="rId14" Type="http://schemas.openxmlformats.org/officeDocument/2006/relationships/image" Target="../media/image2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7.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30.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9.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5.xml"/><Relationship Id="rId1" Type="http://schemas.openxmlformats.org/officeDocument/2006/relationships/slideLayout" Target="../slideLayouts/slideLayout30.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p:cNvPicPr>
            <a:picLocks noGrp="1" noChangeAspect="1"/>
          </p:cNvPicPr>
          <p:nvPr>
            <p:ph type="pic" sz="quarter" idx="10"/>
          </p:nvPr>
        </p:nvPicPr>
        <p:blipFill>
          <a:blip r:embed="rId3">
            <a:extLst>
              <a:ext uri="{28A0092B-C50C-407E-A947-70E740481C1C}">
                <a14:useLocalDpi xmlns:a14="http://schemas.microsoft.com/office/drawing/2010/main" val="0"/>
              </a:ext>
            </a:extLst>
          </a:blip>
          <a:stretch>
            <a:fillRect/>
          </a:stretch>
        </p:blipFill>
        <p:spPr>
          <a:xfrm>
            <a:off x="1733" y="5894"/>
            <a:ext cx="9140535" cy="5141551"/>
          </a:xfrm>
        </p:spPr>
      </p:pic>
      <p:sp>
        <p:nvSpPr>
          <p:cNvPr id="24" name="Entrada manual 23"/>
          <p:cNvSpPr/>
          <p:nvPr/>
        </p:nvSpPr>
        <p:spPr>
          <a:xfrm rot="5400000">
            <a:off x="19653" y="-18447"/>
            <a:ext cx="5143500" cy="5180394"/>
          </a:xfrm>
          <a:prstGeom prst="flowChartManualInpu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400" dirty="0"/>
          </a:p>
        </p:txBody>
      </p:sp>
      <p:sp>
        <p:nvSpPr>
          <p:cNvPr id="31" name="Title 19"/>
          <p:cNvSpPr txBox="1">
            <a:spLocks/>
          </p:cNvSpPr>
          <p:nvPr/>
        </p:nvSpPr>
        <p:spPr>
          <a:xfrm>
            <a:off x="137746" y="285750"/>
            <a:ext cx="4129454" cy="1565764"/>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dirty="0" smtClean="0">
                <a:solidFill>
                  <a:schemeClr val="bg1"/>
                </a:solidFill>
              </a:rPr>
              <a:t>REGRESO AL FUTURO, LA PROPOSICI</a:t>
            </a:r>
            <a:r>
              <a:rPr lang="es-ES_tradnl" sz="3600" dirty="0" smtClean="0">
                <a:solidFill>
                  <a:schemeClr val="bg1"/>
                </a:solidFill>
              </a:rPr>
              <a:t>ÓN INDECENTE DE MICROSOFT</a:t>
            </a:r>
            <a:endParaRPr lang="en-US" sz="3600" dirty="0">
              <a:solidFill>
                <a:schemeClr val="bg1"/>
              </a:solidFill>
            </a:endParaRPr>
          </a:p>
        </p:txBody>
      </p:sp>
      <p:sp>
        <p:nvSpPr>
          <p:cNvPr id="6" name="Title 19"/>
          <p:cNvSpPr txBox="1">
            <a:spLocks/>
          </p:cNvSpPr>
          <p:nvPr/>
        </p:nvSpPr>
        <p:spPr>
          <a:xfrm>
            <a:off x="137746" y="3181350"/>
            <a:ext cx="4267200" cy="1032364"/>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1800" dirty="0">
                <a:solidFill>
                  <a:schemeClr val="bg1"/>
                </a:solidFill>
              </a:rPr>
              <a:t>El </a:t>
            </a:r>
            <a:r>
              <a:rPr lang="en-US" sz="1800" dirty="0" err="1">
                <a:solidFill>
                  <a:schemeClr val="bg1"/>
                </a:solidFill>
              </a:rPr>
              <a:t>viaje</a:t>
            </a:r>
            <a:r>
              <a:rPr lang="en-US" sz="1800" dirty="0">
                <a:solidFill>
                  <a:schemeClr val="bg1"/>
                </a:solidFill>
              </a:rPr>
              <a:t> de la </a:t>
            </a:r>
            <a:r>
              <a:rPr lang="en-US" sz="1800" dirty="0" err="1" smtClean="0">
                <a:solidFill>
                  <a:schemeClr val="bg1"/>
                </a:solidFill>
              </a:rPr>
              <a:t>convergencia</a:t>
            </a:r>
            <a:r>
              <a:rPr lang="en-US" sz="1800" dirty="0" smtClean="0">
                <a:solidFill>
                  <a:schemeClr val="bg1"/>
                </a:solidFill>
              </a:rPr>
              <a:t>, </a:t>
            </a:r>
            <a:r>
              <a:rPr lang="es-ES" sz="1800" dirty="0" smtClean="0">
                <a:solidFill>
                  <a:schemeClr val="bg1"/>
                </a:solidFill>
              </a:rPr>
              <a:t>Project Astoria, </a:t>
            </a:r>
            <a:r>
              <a:rPr lang="en-US" sz="1800" dirty="0" smtClean="0">
                <a:solidFill>
                  <a:schemeClr val="bg1"/>
                </a:solidFill>
              </a:rPr>
              <a:t>Project </a:t>
            </a:r>
            <a:r>
              <a:rPr lang="en-US" sz="1800" dirty="0" err="1" smtClean="0">
                <a:solidFill>
                  <a:schemeClr val="bg1"/>
                </a:solidFill>
              </a:rPr>
              <a:t>Islandwood</a:t>
            </a:r>
            <a:r>
              <a:rPr lang="en-US" sz="1800" dirty="0" smtClean="0">
                <a:solidFill>
                  <a:schemeClr val="bg1"/>
                </a:solidFill>
              </a:rPr>
              <a:t>, Project </a:t>
            </a:r>
            <a:r>
              <a:rPr lang="en-US" sz="1800" dirty="0">
                <a:solidFill>
                  <a:schemeClr val="bg1"/>
                </a:solidFill>
              </a:rPr>
              <a:t>Centennial</a:t>
            </a:r>
          </a:p>
        </p:txBody>
      </p:sp>
      <p:pic>
        <p:nvPicPr>
          <p:cNvPr id="2" name="Imagen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7746" y="4552950"/>
            <a:ext cx="1896208" cy="477948"/>
          </a:xfrm>
          <a:prstGeom prst="rect">
            <a:avLst/>
          </a:prstGeom>
        </p:spPr>
      </p:pic>
    </p:spTree>
    <p:extLst>
      <p:ext uri="{BB962C8B-B14F-4D97-AF65-F5344CB8AC3E}">
        <p14:creationId xmlns:p14="http://schemas.microsoft.com/office/powerpoint/2010/main" val="2653347860"/>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750" fill="hold"/>
                                        <p:tgtEl>
                                          <p:spTgt spid="24"/>
                                        </p:tgtEl>
                                        <p:attrNameLst>
                                          <p:attrName>ppt_x</p:attrName>
                                        </p:attrNameLst>
                                      </p:cBhvr>
                                      <p:tavLst>
                                        <p:tav tm="0">
                                          <p:val>
                                            <p:strVal val="0-#ppt_w/2"/>
                                          </p:val>
                                        </p:tav>
                                        <p:tav tm="100000">
                                          <p:val>
                                            <p:strVal val="#ppt_x"/>
                                          </p:val>
                                        </p:tav>
                                      </p:tavLst>
                                    </p:anim>
                                    <p:anim calcmode="lin" valueType="num">
                                      <p:cBhvr additive="base">
                                        <p:cTn id="8" dur="750" fill="hold"/>
                                        <p:tgtEl>
                                          <p:spTgt spid="24"/>
                                        </p:tgtEl>
                                        <p:attrNameLst>
                                          <p:attrName>ppt_y</p:attrName>
                                        </p:attrNameLst>
                                      </p:cBhvr>
                                      <p:tavLst>
                                        <p:tav tm="0">
                                          <p:val>
                                            <p:strVal val="#ppt_y"/>
                                          </p:val>
                                        </p:tav>
                                        <p:tav tm="100000">
                                          <p:val>
                                            <p:strVal val="#ppt_y"/>
                                          </p:val>
                                        </p:tav>
                                      </p:tavLst>
                                    </p:anim>
                                  </p:childTnLst>
                                </p:cTn>
                              </p:par>
                            </p:childTnLst>
                          </p:cTn>
                        </p:par>
                        <p:par>
                          <p:cTn id="9" fill="hold">
                            <p:stCondLst>
                              <p:cond delay="750"/>
                            </p:stCondLst>
                            <p:childTnLst>
                              <p:par>
                                <p:cTn id="10" presetID="1" presetClass="entr" presetSubtype="0" fill="hold" grpId="0" nodeType="afterEffect">
                                  <p:stCondLst>
                                    <p:cond delay="0"/>
                                  </p:stCondLst>
                                  <p:childTnLst>
                                    <p:set>
                                      <p:cBhvr>
                                        <p:cTn id="11" dur="1" fill="hold">
                                          <p:stCondLst>
                                            <p:cond delay="0"/>
                                          </p:stCondLst>
                                        </p:cTn>
                                        <p:tgtEl>
                                          <p:spTgt spid="31"/>
                                        </p:tgtEl>
                                        <p:attrNameLst>
                                          <p:attrName>style.visibility</p:attrName>
                                        </p:attrNameLst>
                                      </p:cBhvr>
                                      <p:to>
                                        <p:strVal val="visible"/>
                                      </p:to>
                                    </p:set>
                                  </p:childTnLst>
                                </p:cTn>
                              </p:par>
                            </p:childTnLst>
                          </p:cTn>
                        </p:par>
                        <p:par>
                          <p:cTn id="12" fill="hold">
                            <p:stCondLst>
                              <p:cond delay="750"/>
                            </p:stCondLst>
                            <p:childTnLst>
                              <p:par>
                                <p:cTn id="13" presetID="1" presetClass="entr" presetSubtype="0"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par>
                          <p:cTn id="15" fill="hold">
                            <p:stCondLst>
                              <p:cond delay="750"/>
                            </p:stCondLst>
                            <p:childTnLst>
                              <p:par>
                                <p:cTn id="16" presetID="1" presetClass="entr" presetSubtype="0" fill="hold" nodeType="afterEffect">
                                  <p:stCondLst>
                                    <p:cond delay="0"/>
                                  </p:stCondLst>
                                  <p:childTnLst>
                                    <p:set>
                                      <p:cBhvr>
                                        <p:cTn id="17"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31" grpId="0"/>
      <p:bldP spid="6"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itle 1"/>
          <p:cNvSpPr txBox="1">
            <a:spLocks/>
          </p:cNvSpPr>
          <p:nvPr/>
        </p:nvSpPr>
        <p:spPr>
          <a:xfrm>
            <a:off x="313984" y="329521"/>
            <a:ext cx="9300406" cy="674653"/>
          </a:xfrm>
          <a:prstGeom prst="rect">
            <a:avLst/>
          </a:prstGeom>
        </p:spPr>
        <p:txBody>
          <a:bodyPr vert="horz" wrap="square" lIns="107571" tIns="67232" rIns="107571" bIns="6723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endParaRPr sz="2941">
              <a:gradFill>
                <a:gsLst>
                  <a:gs pos="1250">
                    <a:srgbClr val="404040"/>
                  </a:gs>
                  <a:gs pos="100000">
                    <a:srgbClr val="404040"/>
                  </a:gs>
                </a:gsLst>
                <a:lin ang="5400000" scaled="0"/>
              </a:gradFill>
            </a:endParaRPr>
          </a:p>
        </p:txBody>
      </p:sp>
      <p:sp>
        <p:nvSpPr>
          <p:cNvPr id="55" name="Title 1"/>
          <p:cNvSpPr txBox="1">
            <a:spLocks/>
          </p:cNvSpPr>
          <p:nvPr/>
        </p:nvSpPr>
        <p:spPr>
          <a:xfrm>
            <a:off x="313984" y="329521"/>
            <a:ext cx="9300406" cy="674653"/>
          </a:xfrm>
          <a:prstGeom prst="rect">
            <a:avLst/>
          </a:prstGeom>
        </p:spPr>
        <p:txBody>
          <a:bodyPr vert="horz" wrap="square" lIns="107571" tIns="67232" rIns="107571" bIns="6723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endParaRPr sz="2941">
              <a:gradFill>
                <a:gsLst>
                  <a:gs pos="1250">
                    <a:srgbClr val="404040"/>
                  </a:gs>
                  <a:gs pos="100000">
                    <a:srgbClr val="404040"/>
                  </a:gs>
                </a:gsLst>
                <a:lin ang="5400000" scaled="0"/>
              </a:gradFill>
            </a:endParaRPr>
          </a:p>
        </p:txBody>
      </p:sp>
      <p:sp>
        <p:nvSpPr>
          <p:cNvPr id="56" name="Title 2"/>
          <p:cNvSpPr txBox="1">
            <a:spLocks/>
          </p:cNvSpPr>
          <p:nvPr/>
        </p:nvSpPr>
        <p:spPr>
          <a:xfrm>
            <a:off x="202549" y="154459"/>
            <a:ext cx="8738903" cy="736496"/>
          </a:xfrm>
          <a:prstGeom prst="rect">
            <a:avLst/>
          </a:prstGeom>
        </p:spPr>
        <p:txBody>
          <a:bodyPr/>
          <a:lstStyle>
            <a:lvl1pPr algn="l" defTabSz="914377" rtl="0" eaLnBrk="1" latinLnBrk="0" hangingPunct="1">
              <a:lnSpc>
                <a:spcPct val="90000"/>
              </a:lnSpc>
              <a:spcBef>
                <a:spcPct val="0"/>
              </a:spcBef>
              <a:buNone/>
              <a:defRPr sz="4267" b="0" kern="1200">
                <a:gradFill>
                  <a:gsLst>
                    <a:gs pos="0">
                      <a:schemeClr val="accent1"/>
                    </a:gs>
                    <a:gs pos="100000">
                      <a:schemeClr val="accent1"/>
                    </a:gs>
                  </a:gsLst>
                  <a:lin ang="5400000" scaled="1"/>
                </a:gradFill>
                <a:latin typeface="+mj-lt"/>
                <a:ea typeface="+mj-ea"/>
                <a:cs typeface="+mj-cs"/>
              </a:defRPr>
            </a:lvl1pPr>
          </a:lstStyle>
          <a:p>
            <a:r>
              <a:rPr lang="en-US" sz="3000" dirty="0">
                <a:gradFill>
                  <a:gsLst>
                    <a:gs pos="0">
                      <a:srgbClr val="0078D7"/>
                    </a:gs>
                    <a:gs pos="100000">
                      <a:srgbClr val="0078D7"/>
                    </a:gs>
                  </a:gsLst>
                  <a:lin ang="5400000" scaled="1"/>
                </a:gradFill>
              </a:rPr>
              <a:t>Windows se </a:t>
            </a:r>
            <a:r>
              <a:rPr lang="en-US" sz="3000" dirty="0" err="1">
                <a:gradFill>
                  <a:gsLst>
                    <a:gs pos="0">
                      <a:srgbClr val="0078D7"/>
                    </a:gs>
                    <a:gs pos="100000">
                      <a:srgbClr val="0078D7"/>
                    </a:gs>
                  </a:gsLst>
                  <a:lin ang="5400000" scaled="1"/>
                </a:gradFill>
              </a:rPr>
              <a:t>encargará</a:t>
            </a:r>
            <a:r>
              <a:rPr lang="en-US" sz="3000" dirty="0">
                <a:gradFill>
                  <a:gsLst>
                    <a:gs pos="0">
                      <a:srgbClr val="0078D7"/>
                    </a:gs>
                    <a:gs pos="100000">
                      <a:srgbClr val="0078D7"/>
                    </a:gs>
                  </a:gsLst>
                  <a:lin ang="5400000" scaled="1"/>
                </a:gradFill>
              </a:rPr>
              <a:t> del </a:t>
            </a:r>
            <a:r>
              <a:rPr lang="en-US" sz="3000" dirty="0" err="1">
                <a:gradFill>
                  <a:gsLst>
                    <a:gs pos="0">
                      <a:srgbClr val="0078D7"/>
                    </a:gs>
                    <a:gs pos="100000">
                      <a:srgbClr val="0078D7"/>
                    </a:gs>
                  </a:gsLst>
                  <a:lin ang="5400000" scaled="1"/>
                </a:gradFill>
              </a:rPr>
              <a:t>trabajo</a:t>
            </a:r>
            <a:r>
              <a:rPr lang="en-US" sz="3000" dirty="0">
                <a:gradFill>
                  <a:gsLst>
                    <a:gs pos="0">
                      <a:srgbClr val="0078D7"/>
                    </a:gs>
                    <a:gs pos="100000">
                      <a:srgbClr val="0078D7"/>
                    </a:gs>
                  </a:gsLst>
                  <a:lin ang="5400000" scaled="1"/>
                </a:gradFill>
              </a:rPr>
              <a:t> </a:t>
            </a:r>
            <a:r>
              <a:rPr lang="en-US" sz="3000" dirty="0" err="1">
                <a:gradFill>
                  <a:gsLst>
                    <a:gs pos="0">
                      <a:srgbClr val="0078D7"/>
                    </a:gs>
                    <a:gs pos="100000">
                      <a:srgbClr val="0078D7"/>
                    </a:gs>
                  </a:gsLst>
                  <a:lin ang="5400000" scaled="1"/>
                </a:gradFill>
              </a:rPr>
              <a:t>pesado</a:t>
            </a:r>
            <a:endParaRPr lang="en-US" sz="3000" dirty="0">
              <a:gradFill>
                <a:gsLst>
                  <a:gs pos="0">
                    <a:srgbClr val="00188F"/>
                  </a:gs>
                  <a:gs pos="100000">
                    <a:srgbClr val="00188F"/>
                  </a:gs>
                </a:gsLst>
                <a:lin ang="5400000" scaled="1"/>
              </a:gradFill>
            </a:endParaRPr>
          </a:p>
        </p:txBody>
      </p:sp>
      <p:sp>
        <p:nvSpPr>
          <p:cNvPr id="57" name="Rectangle 14"/>
          <p:cNvSpPr/>
          <p:nvPr/>
        </p:nvSpPr>
        <p:spPr>
          <a:xfrm>
            <a:off x="225755" y="581213"/>
            <a:ext cx="7030183" cy="300082"/>
          </a:xfrm>
          <a:prstGeom prst="rect">
            <a:avLst/>
          </a:prstGeom>
        </p:spPr>
        <p:txBody>
          <a:bodyPr wrap="square">
            <a:spAutoFit/>
          </a:bodyPr>
          <a:lstStyle/>
          <a:p>
            <a:r>
              <a:rPr lang="en-US" sz="1350" dirty="0">
                <a:solidFill>
                  <a:srgbClr val="737373"/>
                </a:solidFill>
              </a:rPr>
              <a:t>Se </a:t>
            </a:r>
            <a:r>
              <a:rPr lang="en-US" sz="1350" dirty="0" err="1">
                <a:solidFill>
                  <a:srgbClr val="737373"/>
                </a:solidFill>
              </a:rPr>
              <a:t>traducen</a:t>
            </a:r>
            <a:r>
              <a:rPr lang="en-US" sz="1350" dirty="0">
                <a:solidFill>
                  <a:srgbClr val="737373"/>
                </a:solidFill>
              </a:rPr>
              <a:t> y </a:t>
            </a:r>
            <a:r>
              <a:rPr lang="en-US" sz="1350" dirty="0" err="1">
                <a:solidFill>
                  <a:srgbClr val="737373"/>
                </a:solidFill>
              </a:rPr>
              <a:t>redireccionan</a:t>
            </a:r>
            <a:r>
              <a:rPr lang="en-US" sz="1350" dirty="0">
                <a:solidFill>
                  <a:srgbClr val="737373"/>
                </a:solidFill>
              </a:rPr>
              <a:t> </a:t>
            </a:r>
            <a:r>
              <a:rPr lang="en-US" sz="1350" dirty="0" err="1">
                <a:solidFill>
                  <a:srgbClr val="737373"/>
                </a:solidFill>
              </a:rPr>
              <a:t>conceptos</a:t>
            </a:r>
            <a:r>
              <a:rPr lang="en-US" sz="1350" dirty="0">
                <a:solidFill>
                  <a:srgbClr val="737373"/>
                </a:solidFill>
              </a:rPr>
              <a:t> Android a Windows</a:t>
            </a:r>
          </a:p>
        </p:txBody>
      </p:sp>
      <p:sp>
        <p:nvSpPr>
          <p:cNvPr id="58" name="Rectangle 15"/>
          <p:cNvSpPr/>
          <p:nvPr/>
        </p:nvSpPr>
        <p:spPr bwMode="auto">
          <a:xfrm>
            <a:off x="313984" y="2588510"/>
            <a:ext cx="2689274" cy="448213"/>
          </a:xfrm>
          <a:prstGeom prst="rect">
            <a:avLst/>
          </a:prstGeom>
          <a:solidFill>
            <a:schemeClr val="accent1"/>
          </a:solidFill>
          <a:ln>
            <a:solidFill>
              <a:srgbClr val="00176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ctr" anchorCtr="0"/>
          <a:lstStyle/>
          <a:p>
            <a:pPr algn="ctr" defTabSz="685529"/>
            <a:r>
              <a:rPr lang="en-US" sz="1176" dirty="0" err="1">
                <a:solidFill>
                  <a:srgbClr val="FFFFFF"/>
                </a:solidFill>
                <a:latin typeface="Segoe UI Light"/>
                <a:ea typeface="Segoe UI" pitchFamily="34" charset="0"/>
                <a:cs typeface="Segoe UI" pitchFamily="34" charset="0"/>
              </a:rPr>
              <a:t>Experiencia</a:t>
            </a:r>
            <a:r>
              <a:rPr lang="en-US" sz="1176" dirty="0">
                <a:solidFill>
                  <a:srgbClr val="FFFFFF"/>
                </a:solidFill>
                <a:latin typeface="Segoe UI Light"/>
                <a:ea typeface="Segoe UI" pitchFamily="34" charset="0"/>
                <a:cs typeface="Segoe UI" pitchFamily="34" charset="0"/>
              </a:rPr>
              <a:t> de </a:t>
            </a:r>
            <a:r>
              <a:rPr lang="en-US" sz="1176" dirty="0" err="1">
                <a:solidFill>
                  <a:srgbClr val="FFFFFF"/>
                </a:solidFill>
                <a:latin typeface="Segoe UI Light"/>
                <a:ea typeface="Segoe UI" pitchFamily="34" charset="0"/>
                <a:cs typeface="Segoe UI" pitchFamily="34" charset="0"/>
              </a:rPr>
              <a:t>usuario</a:t>
            </a:r>
            <a:endParaRPr lang="en-US" sz="1176" dirty="0">
              <a:solidFill>
                <a:srgbClr val="FFFFFF"/>
              </a:solidFill>
              <a:latin typeface="Segoe UI Light"/>
              <a:ea typeface="Segoe UI" pitchFamily="34" charset="0"/>
              <a:cs typeface="Segoe UI" pitchFamily="34" charset="0"/>
            </a:endParaRPr>
          </a:p>
        </p:txBody>
      </p:sp>
      <p:sp>
        <p:nvSpPr>
          <p:cNvPr id="59" name="Rectangle 16"/>
          <p:cNvSpPr/>
          <p:nvPr/>
        </p:nvSpPr>
        <p:spPr bwMode="auto">
          <a:xfrm>
            <a:off x="3282925" y="2569522"/>
            <a:ext cx="2689274" cy="448213"/>
          </a:xfrm>
          <a:prstGeom prst="rect">
            <a:avLst/>
          </a:prstGeom>
          <a:solidFill>
            <a:schemeClr val="accent1"/>
          </a:solidFill>
          <a:ln>
            <a:solidFill>
              <a:srgbClr val="00176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ctr" anchorCtr="0"/>
          <a:lstStyle/>
          <a:p>
            <a:pPr algn="ctr" defTabSz="685529"/>
            <a:r>
              <a:rPr lang="en-US" sz="1176" dirty="0" err="1">
                <a:solidFill>
                  <a:srgbClr val="FFFFFF"/>
                </a:solidFill>
                <a:latin typeface="Segoe UI Light"/>
                <a:ea typeface="Segoe UI" pitchFamily="34" charset="0"/>
                <a:cs typeface="Segoe UI" pitchFamily="34" charset="0"/>
              </a:rPr>
              <a:t>Servicios</a:t>
            </a:r>
            <a:r>
              <a:rPr lang="en-US" sz="1176" dirty="0">
                <a:solidFill>
                  <a:srgbClr val="FFFFFF"/>
                </a:solidFill>
                <a:latin typeface="Segoe UI Light"/>
                <a:ea typeface="Segoe UI" pitchFamily="34" charset="0"/>
                <a:cs typeface="Segoe UI" pitchFamily="34" charset="0"/>
              </a:rPr>
              <a:t> Cloud</a:t>
            </a:r>
          </a:p>
        </p:txBody>
      </p:sp>
      <p:sp>
        <p:nvSpPr>
          <p:cNvPr id="60" name="Rectangle 17"/>
          <p:cNvSpPr/>
          <p:nvPr/>
        </p:nvSpPr>
        <p:spPr bwMode="auto">
          <a:xfrm>
            <a:off x="6251865" y="2569522"/>
            <a:ext cx="2689274" cy="448213"/>
          </a:xfrm>
          <a:prstGeom prst="rect">
            <a:avLst/>
          </a:prstGeom>
          <a:solidFill>
            <a:schemeClr val="accent1"/>
          </a:solidFill>
          <a:ln>
            <a:solidFill>
              <a:srgbClr val="00176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ctr" anchorCtr="0"/>
          <a:lstStyle/>
          <a:p>
            <a:pPr algn="ctr" defTabSz="685529"/>
            <a:r>
              <a:rPr lang="en-US" sz="1176" dirty="0" err="1">
                <a:solidFill>
                  <a:srgbClr val="FFFFFF"/>
                </a:solidFill>
                <a:latin typeface="Segoe UI Light"/>
                <a:ea typeface="Segoe UI" pitchFamily="34" charset="0"/>
                <a:cs typeface="Segoe UI" pitchFamily="34" charset="0"/>
              </a:rPr>
              <a:t>Platforma</a:t>
            </a:r>
            <a:endParaRPr lang="en-US" sz="1176" dirty="0">
              <a:solidFill>
                <a:srgbClr val="FFFFFF"/>
              </a:solidFill>
              <a:latin typeface="Segoe UI Light"/>
              <a:ea typeface="Segoe UI" pitchFamily="34" charset="0"/>
              <a:cs typeface="Segoe UI" pitchFamily="34" charset="0"/>
            </a:endParaRPr>
          </a:p>
        </p:txBody>
      </p:sp>
      <p:pic>
        <p:nvPicPr>
          <p:cNvPr id="61" name="Picture 4" descr="http://news.xbox.com/~/media/images/media%20assets/event%20assets/e3%20press%20kit/xbox%20live%20branding/xboxlive_rgb_stacked_2013.png?h=645&amp;w=940"/>
          <p:cNvPicPr>
            <a:picLocks noChangeAspect="1" noChangeArrowheads="1"/>
          </p:cNvPicPr>
          <p:nvPr/>
        </p:nvPicPr>
        <p:blipFill>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4627562" y="1374940"/>
            <a:ext cx="1297047" cy="889995"/>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6" descr="Bing Ad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48100" y="1870753"/>
            <a:ext cx="1240289" cy="308147"/>
          </a:xfrm>
          <a:prstGeom prst="rect">
            <a:avLst/>
          </a:prstGeom>
          <a:noFill/>
          <a:extLst>
            <a:ext uri="{909E8E84-426E-40DD-AFC4-6F175D3DCCD1}">
              <a14:hiddenFill xmlns:a14="http://schemas.microsoft.com/office/drawing/2010/main">
                <a:solidFill>
                  <a:srgbClr val="FFFFFF"/>
                </a:solidFill>
              </a14:hiddenFill>
            </a:ext>
          </a:extLst>
        </p:spPr>
      </p:pic>
      <p:grpSp>
        <p:nvGrpSpPr>
          <p:cNvPr id="63" name="Group 23"/>
          <p:cNvGrpSpPr/>
          <p:nvPr/>
        </p:nvGrpSpPr>
        <p:grpSpPr>
          <a:xfrm>
            <a:off x="1585439" y="1185409"/>
            <a:ext cx="1177973" cy="1092263"/>
            <a:chOff x="2277077" y="3861883"/>
            <a:chExt cx="1938569" cy="1797518"/>
          </a:xfrm>
        </p:grpSpPr>
        <p:pic>
          <p:nvPicPr>
            <p:cNvPr id="64" name="Picture 6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36837" y="3861883"/>
              <a:ext cx="1219048" cy="1219048"/>
            </a:xfrm>
            <a:prstGeom prst="rect">
              <a:avLst/>
            </a:prstGeom>
          </p:spPr>
        </p:pic>
        <p:sp>
          <p:nvSpPr>
            <p:cNvPr id="65" name="TextBox 64"/>
            <p:cNvSpPr txBox="1"/>
            <p:nvPr/>
          </p:nvSpPr>
          <p:spPr>
            <a:xfrm>
              <a:off x="2277077" y="5033864"/>
              <a:ext cx="1938569" cy="625537"/>
            </a:xfrm>
            <a:prstGeom prst="rect">
              <a:avLst/>
            </a:prstGeom>
            <a:noFill/>
          </p:spPr>
          <p:txBody>
            <a:bodyPr wrap="square" lIns="134464" tIns="107571" rIns="134464" bIns="107571" rtlCol="0">
              <a:spAutoFit/>
            </a:bodyPr>
            <a:lstStyle/>
            <a:p>
              <a:pPr algn="ctr">
                <a:lnSpc>
                  <a:spcPct val="90000"/>
                </a:lnSpc>
                <a:spcAft>
                  <a:spcPts val="441"/>
                </a:spcAft>
              </a:pPr>
              <a:r>
                <a:rPr lang="en-US" sz="1176" dirty="0" err="1">
                  <a:gradFill>
                    <a:gsLst>
                      <a:gs pos="2917">
                        <a:srgbClr val="404040"/>
                      </a:gs>
                      <a:gs pos="30000">
                        <a:srgbClr val="404040"/>
                      </a:gs>
                    </a:gsLst>
                    <a:lin ang="5400000" scaled="0"/>
                  </a:gradFill>
                </a:rPr>
                <a:t>Notificaciones</a:t>
              </a:r>
              <a:endParaRPr lang="en-US" sz="1176" dirty="0">
                <a:gradFill>
                  <a:gsLst>
                    <a:gs pos="2917">
                      <a:srgbClr val="404040"/>
                    </a:gs>
                    <a:gs pos="30000">
                      <a:srgbClr val="404040"/>
                    </a:gs>
                  </a:gsLst>
                  <a:lin ang="5400000" scaled="0"/>
                </a:gradFill>
              </a:endParaRPr>
            </a:p>
          </p:txBody>
        </p:sp>
      </p:grpSp>
      <p:grpSp>
        <p:nvGrpSpPr>
          <p:cNvPr id="66" name="Group 24"/>
          <p:cNvGrpSpPr/>
          <p:nvPr/>
        </p:nvGrpSpPr>
        <p:grpSpPr>
          <a:xfrm>
            <a:off x="481697" y="1123950"/>
            <a:ext cx="959867" cy="1120864"/>
            <a:chOff x="381678" y="3861883"/>
            <a:chExt cx="1579639" cy="1844586"/>
          </a:xfrm>
        </p:grpSpPr>
        <p:pic>
          <p:nvPicPr>
            <p:cNvPr id="67" name="Picture 6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61974" y="3861883"/>
              <a:ext cx="1219048" cy="1219048"/>
            </a:xfrm>
            <a:prstGeom prst="rect">
              <a:avLst/>
            </a:prstGeom>
          </p:spPr>
        </p:pic>
        <p:sp>
          <p:nvSpPr>
            <p:cNvPr id="68" name="TextBox 67"/>
            <p:cNvSpPr txBox="1"/>
            <p:nvPr/>
          </p:nvSpPr>
          <p:spPr>
            <a:xfrm>
              <a:off x="381678" y="5080932"/>
              <a:ext cx="1579639" cy="625537"/>
            </a:xfrm>
            <a:prstGeom prst="rect">
              <a:avLst/>
            </a:prstGeom>
            <a:noFill/>
          </p:spPr>
          <p:txBody>
            <a:bodyPr wrap="square" lIns="134464" tIns="107571" rIns="134464" bIns="107571" rtlCol="0">
              <a:spAutoFit/>
            </a:bodyPr>
            <a:lstStyle/>
            <a:p>
              <a:pPr algn="ctr">
                <a:lnSpc>
                  <a:spcPct val="90000"/>
                </a:lnSpc>
                <a:spcAft>
                  <a:spcPts val="441"/>
                </a:spcAft>
              </a:pPr>
              <a:r>
                <a:rPr lang="en-US" sz="1176" dirty="0" err="1">
                  <a:gradFill>
                    <a:gsLst>
                      <a:gs pos="2917">
                        <a:srgbClr val="404040"/>
                      </a:gs>
                      <a:gs pos="30000">
                        <a:srgbClr val="404040"/>
                      </a:gs>
                    </a:gsLst>
                    <a:lin ang="5400000" scaled="0"/>
                  </a:gradFill>
                </a:rPr>
                <a:t>Compartir</a:t>
              </a:r>
              <a:endParaRPr lang="en-US" sz="1176" dirty="0">
                <a:gradFill>
                  <a:gsLst>
                    <a:gs pos="2917">
                      <a:srgbClr val="404040"/>
                    </a:gs>
                    <a:gs pos="30000">
                      <a:srgbClr val="404040"/>
                    </a:gs>
                  </a:gsLst>
                  <a:lin ang="5400000" scaled="0"/>
                </a:gradFill>
              </a:endParaRPr>
            </a:p>
          </p:txBody>
        </p:sp>
      </p:grpSp>
      <p:grpSp>
        <p:nvGrpSpPr>
          <p:cNvPr id="69" name="Group 25"/>
          <p:cNvGrpSpPr/>
          <p:nvPr/>
        </p:nvGrpSpPr>
        <p:grpSpPr>
          <a:xfrm>
            <a:off x="6557287" y="1203934"/>
            <a:ext cx="1020746" cy="1275172"/>
            <a:chOff x="8852822" y="3376974"/>
            <a:chExt cx="1679825" cy="2098530"/>
          </a:xfrm>
        </p:grpSpPr>
        <p:pic>
          <p:nvPicPr>
            <p:cNvPr id="70" name="Picture 6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024386" y="3376974"/>
              <a:ext cx="1219048" cy="1219048"/>
            </a:xfrm>
            <a:prstGeom prst="rect">
              <a:avLst/>
            </a:prstGeom>
          </p:spPr>
        </p:pic>
        <p:sp>
          <p:nvSpPr>
            <p:cNvPr id="71" name="TextBox 70"/>
            <p:cNvSpPr txBox="1"/>
            <p:nvPr/>
          </p:nvSpPr>
          <p:spPr>
            <a:xfrm>
              <a:off x="8852822" y="4581942"/>
              <a:ext cx="1679825" cy="893562"/>
            </a:xfrm>
            <a:prstGeom prst="rect">
              <a:avLst/>
            </a:prstGeom>
            <a:noFill/>
          </p:spPr>
          <p:txBody>
            <a:bodyPr wrap="square" lIns="134464" tIns="107571" rIns="134464" bIns="107571" rtlCol="0">
              <a:spAutoFit/>
            </a:bodyPr>
            <a:lstStyle/>
            <a:p>
              <a:pPr algn="ctr">
                <a:lnSpc>
                  <a:spcPct val="90000"/>
                </a:lnSpc>
                <a:spcAft>
                  <a:spcPts val="441"/>
                </a:spcAft>
              </a:pPr>
              <a:r>
                <a:rPr lang="en-US" sz="1176" dirty="0">
                  <a:gradFill>
                    <a:gsLst>
                      <a:gs pos="2917">
                        <a:srgbClr val="404040"/>
                      </a:gs>
                      <a:gs pos="30000">
                        <a:srgbClr val="404040"/>
                      </a:gs>
                    </a:gsLst>
                    <a:lin ang="5400000" scaled="0"/>
                  </a:gradFill>
                </a:rPr>
                <a:t>Sistema de </a:t>
              </a:r>
              <a:r>
                <a:rPr lang="en-US" sz="1176" dirty="0" err="1">
                  <a:gradFill>
                    <a:gsLst>
                      <a:gs pos="2917">
                        <a:srgbClr val="404040"/>
                      </a:gs>
                      <a:gs pos="30000">
                        <a:srgbClr val="404040"/>
                      </a:gs>
                    </a:gsLst>
                    <a:lin ang="5400000" scaled="0"/>
                  </a:gradFill>
                </a:rPr>
                <a:t>archivos</a:t>
              </a:r>
              <a:endParaRPr lang="en-US" sz="1176" dirty="0">
                <a:gradFill>
                  <a:gsLst>
                    <a:gs pos="2917">
                      <a:srgbClr val="404040"/>
                    </a:gs>
                    <a:gs pos="30000">
                      <a:srgbClr val="404040"/>
                    </a:gs>
                  </a:gsLst>
                  <a:lin ang="5400000" scaled="0"/>
                </a:gradFill>
              </a:endParaRPr>
            </a:p>
          </p:txBody>
        </p:sp>
      </p:grpSp>
      <p:grpSp>
        <p:nvGrpSpPr>
          <p:cNvPr id="72" name="Group 26"/>
          <p:cNvGrpSpPr/>
          <p:nvPr/>
        </p:nvGrpSpPr>
        <p:grpSpPr>
          <a:xfrm>
            <a:off x="7874333" y="1249559"/>
            <a:ext cx="949257" cy="1044565"/>
            <a:chOff x="10670699" y="3394371"/>
            <a:chExt cx="1562176" cy="1719022"/>
          </a:xfrm>
        </p:grpSpPr>
        <p:pic>
          <p:nvPicPr>
            <p:cNvPr id="73" name="Picture 7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842263" y="3394371"/>
              <a:ext cx="1219048" cy="1219048"/>
            </a:xfrm>
            <a:prstGeom prst="rect">
              <a:avLst/>
            </a:prstGeom>
          </p:spPr>
        </p:pic>
        <p:sp>
          <p:nvSpPr>
            <p:cNvPr id="74" name="TextBox 73"/>
            <p:cNvSpPr txBox="1"/>
            <p:nvPr/>
          </p:nvSpPr>
          <p:spPr>
            <a:xfrm>
              <a:off x="10670699" y="4487856"/>
              <a:ext cx="1562176" cy="625537"/>
            </a:xfrm>
            <a:prstGeom prst="rect">
              <a:avLst/>
            </a:prstGeom>
            <a:noFill/>
          </p:spPr>
          <p:txBody>
            <a:bodyPr wrap="square" lIns="134464" tIns="107571" rIns="134464" bIns="107571" rtlCol="0">
              <a:spAutoFit/>
            </a:bodyPr>
            <a:lstStyle/>
            <a:p>
              <a:pPr algn="ctr">
                <a:lnSpc>
                  <a:spcPct val="90000"/>
                </a:lnSpc>
                <a:spcAft>
                  <a:spcPts val="441"/>
                </a:spcAft>
              </a:pPr>
              <a:r>
                <a:rPr lang="en-US" sz="1176" dirty="0" err="1">
                  <a:gradFill>
                    <a:gsLst>
                      <a:gs pos="2917">
                        <a:srgbClr val="404040"/>
                      </a:gs>
                      <a:gs pos="30000">
                        <a:srgbClr val="404040"/>
                      </a:gs>
                    </a:gsLst>
                    <a:lin ang="5400000" scaled="0"/>
                  </a:gradFill>
                </a:rPr>
                <a:t>Camara</a:t>
              </a:r>
              <a:endParaRPr lang="en-US" sz="1176" dirty="0">
                <a:gradFill>
                  <a:gsLst>
                    <a:gs pos="2917">
                      <a:srgbClr val="404040"/>
                    </a:gs>
                    <a:gs pos="30000">
                      <a:srgbClr val="404040"/>
                    </a:gs>
                  </a:gsLst>
                  <a:lin ang="5400000" scaled="0"/>
                </a:gradFill>
              </a:endParaRPr>
            </a:p>
          </p:txBody>
        </p:sp>
      </p:grpSp>
      <p:sp>
        <p:nvSpPr>
          <p:cNvPr id="75" name="Rectangle 29"/>
          <p:cNvSpPr/>
          <p:nvPr/>
        </p:nvSpPr>
        <p:spPr>
          <a:xfrm>
            <a:off x="350204" y="3094653"/>
            <a:ext cx="2413208" cy="1314975"/>
          </a:xfrm>
          <a:prstGeom prst="rect">
            <a:avLst/>
          </a:prstGeom>
        </p:spPr>
        <p:txBody>
          <a:bodyPr wrap="square">
            <a:spAutoFit/>
          </a:bodyPr>
          <a:lstStyle/>
          <a:p>
            <a:pPr marL="252109" indent="-252109" defTabSz="685529">
              <a:buFont typeface="Arial" panose="020B0604020202020204" pitchFamily="34" charset="0"/>
              <a:buChar char="•"/>
            </a:pPr>
            <a:r>
              <a:rPr lang="en-US" sz="1324" dirty="0">
                <a:solidFill>
                  <a:srgbClr val="404040">
                    <a:lumMod val="50000"/>
                  </a:srgbClr>
                </a:solidFill>
                <a:ea typeface="Segoe UI" pitchFamily="34" charset="0"/>
                <a:cs typeface="Segoe UI" pitchFamily="34" charset="0"/>
              </a:rPr>
              <a:t>Acquisition</a:t>
            </a:r>
          </a:p>
          <a:p>
            <a:pPr marL="252109" indent="-252109" defTabSz="685529">
              <a:buFont typeface="Arial" panose="020B0604020202020204" pitchFamily="34" charset="0"/>
              <a:buChar char="•"/>
            </a:pPr>
            <a:r>
              <a:rPr lang="en-US" sz="1324" dirty="0">
                <a:solidFill>
                  <a:srgbClr val="404040">
                    <a:lumMod val="50000"/>
                  </a:srgbClr>
                </a:solidFill>
                <a:ea typeface="Segoe UI" pitchFamily="34" charset="0"/>
                <a:cs typeface="Segoe UI" pitchFamily="34" charset="0"/>
              </a:rPr>
              <a:t>Input</a:t>
            </a:r>
          </a:p>
          <a:p>
            <a:pPr marL="252109" indent="-252109" defTabSz="685529">
              <a:buFont typeface="Arial" panose="020B0604020202020204" pitchFamily="34" charset="0"/>
              <a:buChar char="•"/>
            </a:pPr>
            <a:r>
              <a:rPr lang="en-US" sz="1324" dirty="0" err="1">
                <a:solidFill>
                  <a:srgbClr val="404040">
                    <a:lumMod val="50000"/>
                  </a:srgbClr>
                </a:solidFill>
                <a:ea typeface="Segoe UI" pitchFamily="34" charset="0"/>
                <a:cs typeface="Segoe UI" pitchFamily="34" charset="0"/>
              </a:rPr>
              <a:t>Interacciones</a:t>
            </a:r>
            <a:r>
              <a:rPr lang="en-US" sz="1324" dirty="0">
                <a:solidFill>
                  <a:srgbClr val="404040">
                    <a:lumMod val="50000"/>
                  </a:srgbClr>
                </a:solidFill>
                <a:ea typeface="Segoe UI" pitchFamily="34" charset="0"/>
                <a:cs typeface="Segoe UI" pitchFamily="34" charset="0"/>
              </a:rPr>
              <a:t> App-to-app </a:t>
            </a:r>
          </a:p>
          <a:p>
            <a:pPr marL="252109" indent="-252109" defTabSz="685529">
              <a:buFont typeface="Arial" panose="020B0604020202020204" pitchFamily="34" charset="0"/>
              <a:buChar char="•"/>
            </a:pPr>
            <a:r>
              <a:rPr lang="en-US" sz="1324" dirty="0">
                <a:solidFill>
                  <a:srgbClr val="404040">
                    <a:lumMod val="50000"/>
                  </a:srgbClr>
                </a:solidFill>
                <a:ea typeface="Segoe UI" pitchFamily="34" charset="0"/>
                <a:cs typeface="Segoe UI" pitchFamily="34" charset="0"/>
              </a:rPr>
              <a:t>Windowing &amp; </a:t>
            </a:r>
            <a:r>
              <a:rPr lang="en-US" sz="1324" dirty="0" err="1">
                <a:solidFill>
                  <a:srgbClr val="404040">
                    <a:lumMod val="50000"/>
                  </a:srgbClr>
                </a:solidFill>
                <a:ea typeface="Segoe UI" pitchFamily="34" charset="0"/>
                <a:cs typeface="Segoe UI" pitchFamily="34" charset="0"/>
              </a:rPr>
              <a:t>navegación</a:t>
            </a:r>
            <a:endParaRPr lang="en-US" sz="1324" dirty="0">
              <a:solidFill>
                <a:srgbClr val="404040">
                  <a:lumMod val="50000"/>
                </a:srgbClr>
              </a:solidFill>
              <a:ea typeface="Segoe UI" pitchFamily="34" charset="0"/>
              <a:cs typeface="Segoe UI" pitchFamily="34" charset="0"/>
            </a:endParaRPr>
          </a:p>
          <a:p>
            <a:pPr marL="252109" indent="-252109" defTabSz="685529">
              <a:buFont typeface="Arial" panose="020B0604020202020204" pitchFamily="34" charset="0"/>
              <a:buChar char="•"/>
            </a:pPr>
            <a:r>
              <a:rPr lang="en-US" sz="1324" dirty="0" err="1">
                <a:solidFill>
                  <a:srgbClr val="404040">
                    <a:lumMod val="50000"/>
                  </a:srgbClr>
                </a:solidFill>
                <a:ea typeface="Segoe UI" pitchFamily="34" charset="0"/>
                <a:cs typeface="Segoe UI" pitchFamily="34" charset="0"/>
              </a:rPr>
              <a:t>Notificationes</a:t>
            </a:r>
            <a:r>
              <a:rPr lang="en-US" sz="1324" dirty="0">
                <a:solidFill>
                  <a:srgbClr val="404040">
                    <a:lumMod val="50000"/>
                  </a:srgbClr>
                </a:solidFill>
                <a:ea typeface="Segoe UI" pitchFamily="34" charset="0"/>
                <a:cs typeface="Segoe UI" pitchFamily="34" charset="0"/>
              </a:rPr>
              <a:t> y live tiles</a:t>
            </a:r>
          </a:p>
          <a:p>
            <a:pPr marL="252109" indent="-252109" defTabSz="685529">
              <a:buFont typeface="Arial" panose="020B0604020202020204" pitchFamily="34" charset="0"/>
              <a:buChar char="•"/>
            </a:pPr>
            <a:r>
              <a:rPr lang="en-US" sz="1324" dirty="0">
                <a:solidFill>
                  <a:srgbClr val="404040">
                    <a:lumMod val="50000"/>
                  </a:srgbClr>
                </a:solidFill>
                <a:ea typeface="Segoe UI" pitchFamily="34" charset="0"/>
                <a:cs typeface="Segoe UI" pitchFamily="34" charset="0"/>
              </a:rPr>
              <a:t>…</a:t>
            </a:r>
          </a:p>
        </p:txBody>
      </p:sp>
      <p:sp>
        <p:nvSpPr>
          <p:cNvPr id="76" name="Rectangle 32"/>
          <p:cNvSpPr/>
          <p:nvPr/>
        </p:nvSpPr>
        <p:spPr>
          <a:xfrm>
            <a:off x="3348101" y="3012211"/>
            <a:ext cx="2044677" cy="1518749"/>
          </a:xfrm>
          <a:prstGeom prst="rect">
            <a:avLst/>
          </a:prstGeom>
        </p:spPr>
        <p:txBody>
          <a:bodyPr wrap="square">
            <a:spAutoFit/>
          </a:bodyPr>
          <a:lstStyle/>
          <a:p>
            <a:pPr marL="252109" indent="-252109" defTabSz="685529">
              <a:buFont typeface="Arial" panose="020B0604020202020204" pitchFamily="34" charset="0"/>
              <a:buChar char="•"/>
            </a:pPr>
            <a:r>
              <a:rPr lang="en-US" sz="1324" dirty="0">
                <a:solidFill>
                  <a:srgbClr val="404040">
                    <a:lumMod val="50000"/>
                  </a:srgbClr>
                </a:solidFill>
                <a:ea typeface="Segoe UI" pitchFamily="34" charset="0"/>
                <a:cs typeface="Segoe UI" pitchFamily="34" charset="0"/>
              </a:rPr>
              <a:t>In-App Purchases</a:t>
            </a:r>
          </a:p>
          <a:p>
            <a:pPr marL="252109" indent="-252109" defTabSz="685529">
              <a:buFont typeface="Arial" panose="020B0604020202020204" pitchFamily="34" charset="0"/>
              <a:buChar char="•"/>
            </a:pPr>
            <a:r>
              <a:rPr lang="en-US" sz="1324" dirty="0" err="1">
                <a:solidFill>
                  <a:srgbClr val="404040">
                    <a:lumMod val="50000"/>
                  </a:srgbClr>
                </a:solidFill>
                <a:ea typeface="Segoe UI" pitchFamily="34" charset="0"/>
                <a:cs typeface="Segoe UI" pitchFamily="34" charset="0"/>
              </a:rPr>
              <a:t>Anuncios</a:t>
            </a:r>
            <a:endParaRPr lang="en-US" sz="1324" dirty="0">
              <a:solidFill>
                <a:srgbClr val="404040">
                  <a:lumMod val="50000"/>
                </a:srgbClr>
              </a:solidFill>
              <a:ea typeface="Segoe UI" pitchFamily="34" charset="0"/>
              <a:cs typeface="Segoe UI" pitchFamily="34" charset="0"/>
            </a:endParaRPr>
          </a:p>
          <a:p>
            <a:pPr marL="252109" indent="-252109" defTabSz="685529">
              <a:buFont typeface="Arial" panose="020B0604020202020204" pitchFamily="34" charset="0"/>
              <a:buChar char="•"/>
            </a:pPr>
            <a:r>
              <a:rPr lang="en-US" sz="1324" dirty="0" err="1">
                <a:solidFill>
                  <a:srgbClr val="404040">
                    <a:lumMod val="50000"/>
                  </a:srgbClr>
                </a:solidFill>
                <a:ea typeface="Segoe UI" pitchFamily="34" charset="0"/>
                <a:cs typeface="Segoe UI" pitchFamily="34" charset="0"/>
              </a:rPr>
              <a:t>Mapas</a:t>
            </a:r>
            <a:endParaRPr lang="en-US" sz="1324" dirty="0">
              <a:solidFill>
                <a:srgbClr val="404040">
                  <a:lumMod val="50000"/>
                </a:srgbClr>
              </a:solidFill>
              <a:ea typeface="Segoe UI" pitchFamily="34" charset="0"/>
              <a:cs typeface="Segoe UI" pitchFamily="34" charset="0"/>
            </a:endParaRPr>
          </a:p>
          <a:p>
            <a:pPr marL="252109" indent="-252109" defTabSz="685529">
              <a:buFont typeface="Arial" panose="020B0604020202020204" pitchFamily="34" charset="0"/>
              <a:buChar char="•"/>
            </a:pPr>
            <a:r>
              <a:rPr lang="en-US" sz="1324" dirty="0" err="1">
                <a:solidFill>
                  <a:srgbClr val="404040">
                    <a:lumMod val="50000"/>
                  </a:srgbClr>
                </a:solidFill>
                <a:ea typeface="Segoe UI" pitchFamily="34" charset="0"/>
                <a:cs typeface="Segoe UI" pitchFamily="34" charset="0"/>
              </a:rPr>
              <a:t>Servicios</a:t>
            </a:r>
            <a:r>
              <a:rPr lang="en-US" sz="1324" dirty="0">
                <a:solidFill>
                  <a:srgbClr val="404040">
                    <a:lumMod val="50000"/>
                  </a:srgbClr>
                </a:solidFill>
                <a:ea typeface="Segoe UI" pitchFamily="34" charset="0"/>
                <a:cs typeface="Segoe UI" pitchFamily="34" charset="0"/>
              </a:rPr>
              <a:t> de </a:t>
            </a:r>
            <a:r>
              <a:rPr lang="en-US" sz="1324" dirty="0" err="1">
                <a:solidFill>
                  <a:srgbClr val="404040">
                    <a:lumMod val="50000"/>
                  </a:srgbClr>
                </a:solidFill>
                <a:ea typeface="Segoe UI" pitchFamily="34" charset="0"/>
                <a:cs typeface="Segoe UI" pitchFamily="34" charset="0"/>
              </a:rPr>
              <a:t>juegos</a:t>
            </a:r>
            <a:endParaRPr lang="en-US" sz="1324" dirty="0">
              <a:solidFill>
                <a:srgbClr val="404040">
                  <a:lumMod val="50000"/>
                </a:srgbClr>
              </a:solidFill>
              <a:ea typeface="Segoe UI" pitchFamily="34" charset="0"/>
              <a:cs typeface="Segoe UI" pitchFamily="34" charset="0"/>
            </a:endParaRPr>
          </a:p>
          <a:p>
            <a:pPr marL="252109" indent="-252109" defTabSz="685529">
              <a:buFont typeface="Arial" panose="020B0604020202020204" pitchFamily="34" charset="0"/>
              <a:buChar char="•"/>
            </a:pPr>
            <a:r>
              <a:rPr lang="en-US" sz="1324" dirty="0" err="1">
                <a:solidFill>
                  <a:srgbClr val="404040">
                    <a:lumMod val="50000"/>
                  </a:srgbClr>
                </a:solidFill>
                <a:ea typeface="Segoe UI" pitchFamily="34" charset="0"/>
                <a:cs typeface="Segoe UI" pitchFamily="34" charset="0"/>
              </a:rPr>
              <a:t>Analíticas</a:t>
            </a:r>
            <a:endParaRPr lang="en-US" sz="1324" dirty="0">
              <a:solidFill>
                <a:srgbClr val="404040">
                  <a:lumMod val="50000"/>
                </a:srgbClr>
              </a:solidFill>
              <a:ea typeface="Segoe UI" pitchFamily="34" charset="0"/>
              <a:cs typeface="Segoe UI" pitchFamily="34" charset="0"/>
            </a:endParaRPr>
          </a:p>
          <a:p>
            <a:pPr marL="252109" indent="-252109" defTabSz="685529">
              <a:buFont typeface="Arial" panose="020B0604020202020204" pitchFamily="34" charset="0"/>
              <a:buChar char="•"/>
            </a:pPr>
            <a:r>
              <a:rPr lang="en-US" sz="1324" dirty="0" err="1">
                <a:solidFill>
                  <a:srgbClr val="404040">
                    <a:lumMod val="50000"/>
                  </a:srgbClr>
                </a:solidFill>
                <a:ea typeface="Segoe UI" pitchFamily="34" charset="0"/>
                <a:cs typeface="Segoe UI" pitchFamily="34" charset="0"/>
              </a:rPr>
              <a:t>Servicio</a:t>
            </a:r>
            <a:r>
              <a:rPr lang="en-US" sz="1324" dirty="0">
                <a:solidFill>
                  <a:srgbClr val="404040">
                    <a:lumMod val="50000"/>
                  </a:srgbClr>
                </a:solidFill>
                <a:ea typeface="Segoe UI" pitchFamily="34" charset="0"/>
                <a:cs typeface="Segoe UI" pitchFamily="34" charset="0"/>
              </a:rPr>
              <a:t> de </a:t>
            </a:r>
            <a:r>
              <a:rPr lang="en-US" sz="1324" dirty="0" err="1">
                <a:solidFill>
                  <a:srgbClr val="404040">
                    <a:lumMod val="50000"/>
                  </a:srgbClr>
                </a:solidFill>
                <a:ea typeface="Segoe UI" pitchFamily="34" charset="0"/>
                <a:cs typeface="Segoe UI" pitchFamily="34" charset="0"/>
              </a:rPr>
              <a:t>notificación</a:t>
            </a:r>
            <a:endParaRPr lang="en-US" sz="1324" dirty="0">
              <a:solidFill>
                <a:srgbClr val="404040">
                  <a:lumMod val="50000"/>
                </a:srgbClr>
              </a:solidFill>
              <a:ea typeface="Segoe UI" pitchFamily="34" charset="0"/>
              <a:cs typeface="Segoe UI" pitchFamily="34" charset="0"/>
            </a:endParaRPr>
          </a:p>
          <a:p>
            <a:pPr marL="252109" indent="-252109" defTabSz="685529">
              <a:buFont typeface="Arial" panose="020B0604020202020204" pitchFamily="34" charset="0"/>
              <a:buChar char="•"/>
            </a:pPr>
            <a:r>
              <a:rPr lang="en-US" sz="1324" dirty="0">
                <a:solidFill>
                  <a:srgbClr val="404040">
                    <a:lumMod val="50000"/>
                  </a:srgbClr>
                </a:solidFill>
                <a:ea typeface="Segoe UI" pitchFamily="34" charset="0"/>
                <a:cs typeface="Segoe UI" pitchFamily="34" charset="0"/>
              </a:rPr>
              <a:t>…</a:t>
            </a:r>
          </a:p>
        </p:txBody>
      </p:sp>
      <p:sp>
        <p:nvSpPr>
          <p:cNvPr id="77" name="Rectangle 35"/>
          <p:cNvSpPr/>
          <p:nvPr/>
        </p:nvSpPr>
        <p:spPr>
          <a:xfrm>
            <a:off x="6218650" y="3036722"/>
            <a:ext cx="2017889" cy="1518749"/>
          </a:xfrm>
          <a:prstGeom prst="rect">
            <a:avLst/>
          </a:prstGeom>
        </p:spPr>
        <p:txBody>
          <a:bodyPr wrap="square">
            <a:spAutoFit/>
          </a:bodyPr>
          <a:lstStyle/>
          <a:p>
            <a:pPr marL="252109" indent="-252109" defTabSz="685529">
              <a:buFont typeface="Arial" panose="020B0604020202020204" pitchFamily="34" charset="0"/>
              <a:buChar char="•"/>
            </a:pPr>
            <a:r>
              <a:rPr lang="en-US" sz="1324" dirty="0">
                <a:solidFill>
                  <a:srgbClr val="404040">
                    <a:lumMod val="50000"/>
                  </a:srgbClr>
                </a:solidFill>
                <a:ea typeface="Segoe UI" pitchFamily="34" charset="0"/>
                <a:cs typeface="Segoe UI" pitchFamily="34" charset="0"/>
              </a:rPr>
              <a:t>Sistema de </a:t>
            </a:r>
            <a:r>
              <a:rPr lang="en-US" sz="1324" dirty="0" err="1">
                <a:solidFill>
                  <a:srgbClr val="404040">
                    <a:lumMod val="50000"/>
                  </a:srgbClr>
                </a:solidFill>
                <a:ea typeface="Segoe UI" pitchFamily="34" charset="0"/>
                <a:cs typeface="Segoe UI" pitchFamily="34" charset="0"/>
              </a:rPr>
              <a:t>archivos</a:t>
            </a:r>
            <a:endParaRPr lang="en-US" sz="1324" dirty="0">
              <a:solidFill>
                <a:srgbClr val="404040">
                  <a:lumMod val="50000"/>
                </a:srgbClr>
              </a:solidFill>
              <a:ea typeface="Segoe UI" pitchFamily="34" charset="0"/>
              <a:cs typeface="Segoe UI" pitchFamily="34" charset="0"/>
            </a:endParaRPr>
          </a:p>
          <a:p>
            <a:pPr marL="252109" indent="-252109" defTabSz="685529">
              <a:buFont typeface="Arial" panose="020B0604020202020204" pitchFamily="34" charset="0"/>
              <a:buChar char="•"/>
            </a:pPr>
            <a:r>
              <a:rPr lang="en-US" sz="1324" dirty="0" err="1">
                <a:solidFill>
                  <a:srgbClr val="404040">
                    <a:lumMod val="50000"/>
                  </a:srgbClr>
                </a:solidFill>
                <a:ea typeface="Segoe UI" pitchFamily="34" charset="0"/>
                <a:cs typeface="Segoe UI" pitchFamily="34" charset="0"/>
              </a:rPr>
              <a:t>Contactos</a:t>
            </a:r>
            <a:r>
              <a:rPr lang="en-US" sz="1324" dirty="0">
                <a:solidFill>
                  <a:srgbClr val="404040">
                    <a:lumMod val="50000"/>
                  </a:srgbClr>
                </a:solidFill>
                <a:ea typeface="Segoe UI" pitchFamily="34" charset="0"/>
                <a:cs typeface="Segoe UI" pitchFamily="34" charset="0"/>
              </a:rPr>
              <a:t>, </a:t>
            </a:r>
            <a:r>
              <a:rPr lang="en-US" sz="1324" dirty="0" err="1">
                <a:solidFill>
                  <a:srgbClr val="404040">
                    <a:lumMod val="50000"/>
                  </a:srgbClr>
                </a:solidFill>
                <a:ea typeface="Segoe UI" pitchFamily="34" charset="0"/>
                <a:cs typeface="Segoe UI" pitchFamily="34" charset="0"/>
              </a:rPr>
              <a:t>fotos</a:t>
            </a:r>
            <a:r>
              <a:rPr lang="en-US" sz="1324" dirty="0">
                <a:solidFill>
                  <a:srgbClr val="404040">
                    <a:lumMod val="50000"/>
                  </a:srgbClr>
                </a:solidFill>
                <a:ea typeface="Segoe UI" pitchFamily="34" charset="0"/>
                <a:cs typeface="Segoe UI" pitchFamily="34" charset="0"/>
              </a:rPr>
              <a:t>,…</a:t>
            </a:r>
          </a:p>
          <a:p>
            <a:pPr marL="252109" indent="-252109" defTabSz="685529">
              <a:buFont typeface="Arial" panose="020B0604020202020204" pitchFamily="34" charset="0"/>
              <a:buChar char="•"/>
            </a:pPr>
            <a:r>
              <a:rPr lang="en-US" sz="1324" dirty="0" err="1">
                <a:solidFill>
                  <a:srgbClr val="404040">
                    <a:lumMod val="50000"/>
                  </a:srgbClr>
                </a:solidFill>
                <a:ea typeface="Segoe UI" pitchFamily="34" charset="0"/>
                <a:cs typeface="Segoe UI" pitchFamily="34" charset="0"/>
              </a:rPr>
              <a:t>Sensores</a:t>
            </a:r>
            <a:endParaRPr lang="en-US" sz="1324" dirty="0">
              <a:solidFill>
                <a:srgbClr val="404040">
                  <a:lumMod val="50000"/>
                </a:srgbClr>
              </a:solidFill>
              <a:ea typeface="Segoe UI" pitchFamily="34" charset="0"/>
              <a:cs typeface="Segoe UI" pitchFamily="34" charset="0"/>
            </a:endParaRPr>
          </a:p>
          <a:p>
            <a:pPr marL="252109" indent="-252109" defTabSz="685529">
              <a:buFont typeface="Arial" panose="020B0604020202020204" pitchFamily="34" charset="0"/>
              <a:buChar char="•"/>
            </a:pPr>
            <a:r>
              <a:rPr lang="en-US" sz="1324" dirty="0" err="1">
                <a:solidFill>
                  <a:srgbClr val="404040">
                    <a:lumMod val="50000"/>
                  </a:srgbClr>
                </a:solidFill>
                <a:ea typeface="Segoe UI" pitchFamily="34" charset="0"/>
                <a:cs typeface="Segoe UI" pitchFamily="34" charset="0"/>
              </a:rPr>
              <a:t>Camara</a:t>
            </a:r>
            <a:endParaRPr lang="en-US" sz="1324" dirty="0">
              <a:solidFill>
                <a:srgbClr val="404040">
                  <a:lumMod val="50000"/>
                </a:srgbClr>
              </a:solidFill>
              <a:ea typeface="Segoe UI" pitchFamily="34" charset="0"/>
              <a:cs typeface="Segoe UI" pitchFamily="34" charset="0"/>
            </a:endParaRPr>
          </a:p>
          <a:p>
            <a:pPr marL="252109" indent="-252109" defTabSz="685529">
              <a:buFont typeface="Arial" panose="020B0604020202020204" pitchFamily="34" charset="0"/>
              <a:buChar char="•"/>
            </a:pPr>
            <a:r>
              <a:rPr lang="en-US" sz="1324" dirty="0" err="1">
                <a:solidFill>
                  <a:srgbClr val="404040">
                    <a:lumMod val="50000"/>
                  </a:srgbClr>
                </a:solidFill>
                <a:ea typeface="Segoe UI" pitchFamily="34" charset="0"/>
                <a:cs typeface="Segoe UI" pitchFamily="34" charset="0"/>
              </a:rPr>
              <a:t>Gráficos</a:t>
            </a:r>
            <a:r>
              <a:rPr lang="en-US" sz="1324" dirty="0">
                <a:solidFill>
                  <a:srgbClr val="404040">
                    <a:lumMod val="50000"/>
                  </a:srgbClr>
                </a:solidFill>
                <a:ea typeface="Segoe UI" pitchFamily="34" charset="0"/>
                <a:cs typeface="Segoe UI" pitchFamily="34" charset="0"/>
              </a:rPr>
              <a:t> &amp; Direct X</a:t>
            </a:r>
          </a:p>
          <a:p>
            <a:pPr marL="252109" indent="-252109" defTabSz="685529">
              <a:buFont typeface="Arial" panose="020B0604020202020204" pitchFamily="34" charset="0"/>
              <a:buChar char="•"/>
            </a:pPr>
            <a:r>
              <a:rPr lang="en-US" sz="1324" dirty="0">
                <a:solidFill>
                  <a:srgbClr val="404040">
                    <a:lumMod val="50000"/>
                  </a:srgbClr>
                </a:solidFill>
                <a:ea typeface="Segoe UI" pitchFamily="34" charset="0"/>
                <a:cs typeface="Segoe UI" pitchFamily="34" charset="0"/>
              </a:rPr>
              <a:t>…</a:t>
            </a:r>
          </a:p>
          <a:p>
            <a:pPr defTabSz="685529"/>
            <a:endParaRPr lang="en-US" sz="1324" dirty="0">
              <a:solidFill>
                <a:srgbClr val="404040">
                  <a:lumMod val="50000"/>
                </a:srgbClr>
              </a:solidFill>
              <a:ea typeface="Segoe UI" pitchFamily="34" charset="0"/>
              <a:cs typeface="Segoe UI" pitchFamily="34" charset="0"/>
            </a:endParaRPr>
          </a:p>
        </p:txBody>
      </p:sp>
    </p:spTree>
    <p:extLst>
      <p:ext uri="{BB962C8B-B14F-4D97-AF65-F5344CB8AC3E}">
        <p14:creationId xmlns:p14="http://schemas.microsoft.com/office/powerpoint/2010/main" val="21152276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313984" y="322872"/>
            <a:ext cx="9300406" cy="674653"/>
          </a:xfrm>
          <a:prstGeom prst="rect">
            <a:avLst/>
          </a:prstGeom>
        </p:spPr>
        <p:txBody>
          <a:bodyPr vert="horz" wrap="square" lIns="107571" tIns="67232" rIns="107571" bIns="6723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endParaRPr sz="2941">
              <a:gradFill>
                <a:gsLst>
                  <a:gs pos="1250">
                    <a:srgbClr val="404040"/>
                  </a:gs>
                  <a:gs pos="100000">
                    <a:srgbClr val="404040"/>
                  </a:gs>
                </a:gsLst>
                <a:lin ang="5400000" scaled="0"/>
              </a:gradFill>
            </a:endParaRPr>
          </a:p>
        </p:txBody>
      </p:sp>
      <p:grpSp>
        <p:nvGrpSpPr>
          <p:cNvPr id="18" name="Group 17"/>
          <p:cNvGrpSpPr/>
          <p:nvPr/>
        </p:nvGrpSpPr>
        <p:grpSpPr>
          <a:xfrm>
            <a:off x="762195" y="482848"/>
            <a:ext cx="2438906" cy="4890230"/>
            <a:chOff x="1036637" y="656210"/>
            <a:chExt cx="3317082" cy="6651052"/>
          </a:xfrm>
        </p:grpSpPr>
        <p:grpSp>
          <p:nvGrpSpPr>
            <p:cNvPr id="19" name="Group 18"/>
            <p:cNvGrpSpPr/>
            <p:nvPr/>
          </p:nvGrpSpPr>
          <p:grpSpPr>
            <a:xfrm>
              <a:off x="1036637" y="656210"/>
              <a:ext cx="3317082" cy="6651052"/>
              <a:chOff x="1036637" y="656210"/>
              <a:chExt cx="3317082" cy="6651052"/>
            </a:xfrm>
          </p:grpSpPr>
          <p:pic>
            <p:nvPicPr>
              <p:cNvPr id="26" name="Picture 25"/>
              <p:cNvPicPr>
                <a:picLocks noChangeAspect="1"/>
              </p:cNvPicPr>
              <p:nvPr/>
            </p:nvPicPr>
            <p:blipFill rotWithShape="1">
              <a:blip r:embed="rId3" cstate="email">
                <a:extLst>
                  <a:ext uri="{28A0092B-C50C-407E-A947-70E740481C1C}">
                    <a14:useLocalDpi xmlns:a14="http://schemas.microsoft.com/office/drawing/2010/main"/>
                  </a:ext>
                </a:extLst>
              </a:blip>
              <a:srcRect l="36263" r="36053"/>
              <a:stretch/>
            </p:blipFill>
            <p:spPr>
              <a:xfrm>
                <a:off x="1036637" y="656210"/>
                <a:ext cx="3317082" cy="6651052"/>
              </a:xfrm>
              <a:prstGeom prst="rect">
                <a:avLst/>
              </a:prstGeom>
            </p:spPr>
          </p:pic>
          <p:pic>
            <p:nvPicPr>
              <p:cNvPr id="29" name="Picture 2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02438" y="1814838"/>
                <a:ext cx="2723879" cy="4812186"/>
              </a:xfrm>
              <a:prstGeom prst="rect">
                <a:avLst/>
              </a:prstGeom>
            </p:spPr>
          </p:pic>
        </p:grpSp>
        <p:pic>
          <p:nvPicPr>
            <p:cNvPr id="20" name="Picture 19"/>
            <p:cNvPicPr>
              <a:picLocks noChangeAspect="1"/>
            </p:cNvPicPr>
            <p:nvPr/>
          </p:nvPicPr>
          <p:blipFill rotWithShape="1">
            <a:blip r:embed="rId5" cstate="print">
              <a:extLst>
                <a:ext uri="{28A0092B-C50C-407E-A947-70E740481C1C}">
                  <a14:useLocalDpi xmlns:a14="http://schemas.microsoft.com/office/drawing/2010/main" val="0"/>
                </a:ext>
              </a:extLst>
            </a:blip>
            <a:srcRect t="3509" b="79745"/>
            <a:stretch/>
          </p:blipFill>
          <p:spPr>
            <a:xfrm>
              <a:off x="1413072" y="5566688"/>
              <a:ext cx="2519165" cy="749974"/>
            </a:xfrm>
            <a:prstGeom prst="rect">
              <a:avLst/>
            </a:prstGeom>
          </p:spPr>
        </p:pic>
        <p:sp>
          <p:nvSpPr>
            <p:cNvPr id="23" name="Rectangle 22"/>
            <p:cNvSpPr/>
            <p:nvPr/>
          </p:nvSpPr>
          <p:spPr bwMode="auto">
            <a:xfrm>
              <a:off x="2255837" y="5271920"/>
              <a:ext cx="762000" cy="228600"/>
            </a:xfrm>
            <a:prstGeom prst="rect">
              <a:avLst/>
            </a:prstGeom>
            <a:solidFill>
              <a:srgbClr val="05070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b" anchorCtr="0"/>
            <a:lstStyle/>
            <a:p>
              <a:pPr algn="ctr" defTabSz="685529"/>
              <a:endParaRPr lang="en-US" sz="588" dirty="0">
                <a:gradFill>
                  <a:gsLst>
                    <a:gs pos="0">
                      <a:srgbClr val="FFFFFF"/>
                    </a:gs>
                    <a:gs pos="100000">
                      <a:srgbClr val="FFFFFF"/>
                    </a:gs>
                  </a:gsLst>
                  <a:lin ang="5400000" scaled="0"/>
                </a:gradFill>
                <a:ea typeface="Segoe UI" pitchFamily="34" charset="0"/>
                <a:cs typeface="Segoe UI" pitchFamily="34" charset="0"/>
              </a:endParaRPr>
            </a:p>
          </p:txBody>
        </p:sp>
      </p:grpSp>
      <p:sp>
        <p:nvSpPr>
          <p:cNvPr id="32" name="Title 2"/>
          <p:cNvSpPr txBox="1">
            <a:spLocks/>
          </p:cNvSpPr>
          <p:nvPr/>
        </p:nvSpPr>
        <p:spPr>
          <a:xfrm>
            <a:off x="202549" y="154459"/>
            <a:ext cx="8738903" cy="736496"/>
          </a:xfrm>
          <a:prstGeom prst="rect">
            <a:avLst/>
          </a:prstGeom>
        </p:spPr>
        <p:txBody>
          <a:bodyPr/>
          <a:lstStyle>
            <a:lvl1pPr algn="l" defTabSz="914377" rtl="0" eaLnBrk="1" latinLnBrk="0" hangingPunct="1">
              <a:lnSpc>
                <a:spcPct val="90000"/>
              </a:lnSpc>
              <a:spcBef>
                <a:spcPct val="0"/>
              </a:spcBef>
              <a:buNone/>
              <a:defRPr sz="4267" b="0" kern="1200">
                <a:gradFill>
                  <a:gsLst>
                    <a:gs pos="0">
                      <a:schemeClr val="accent1"/>
                    </a:gs>
                    <a:gs pos="100000">
                      <a:schemeClr val="accent1"/>
                    </a:gs>
                  </a:gsLst>
                  <a:lin ang="5400000" scaled="1"/>
                </a:gradFill>
                <a:latin typeface="+mj-lt"/>
                <a:ea typeface="+mj-ea"/>
                <a:cs typeface="+mj-cs"/>
              </a:defRPr>
            </a:lvl1pPr>
          </a:lstStyle>
          <a:p>
            <a:r>
              <a:rPr lang="en-US" sz="3000" dirty="0" err="1">
                <a:gradFill>
                  <a:gsLst>
                    <a:gs pos="0">
                      <a:srgbClr val="0078D7"/>
                    </a:gs>
                    <a:gs pos="100000">
                      <a:srgbClr val="0078D7"/>
                    </a:gs>
                  </a:gsLst>
                  <a:lin ang="5400000" scaled="1"/>
                </a:gradFill>
              </a:rPr>
              <a:t>Experiencia</a:t>
            </a:r>
            <a:r>
              <a:rPr lang="en-US" sz="3000" dirty="0">
                <a:gradFill>
                  <a:gsLst>
                    <a:gs pos="0">
                      <a:srgbClr val="0078D7"/>
                    </a:gs>
                    <a:gs pos="100000">
                      <a:srgbClr val="0078D7"/>
                    </a:gs>
                  </a:gsLst>
                  <a:lin ang="5400000" scaled="1"/>
                </a:gradFill>
              </a:rPr>
              <a:t> de </a:t>
            </a:r>
            <a:r>
              <a:rPr lang="en-US" sz="3000" dirty="0" err="1">
                <a:gradFill>
                  <a:gsLst>
                    <a:gs pos="0">
                      <a:srgbClr val="0078D7"/>
                    </a:gs>
                    <a:gs pos="100000">
                      <a:srgbClr val="0078D7"/>
                    </a:gs>
                  </a:gsLst>
                  <a:lin ang="5400000" scaled="1"/>
                </a:gradFill>
              </a:rPr>
              <a:t>usuario</a:t>
            </a:r>
            <a:endParaRPr lang="en-US" sz="3000" dirty="0">
              <a:gradFill>
                <a:gsLst>
                  <a:gs pos="0">
                    <a:srgbClr val="00188F"/>
                  </a:gs>
                  <a:gs pos="100000">
                    <a:srgbClr val="00188F"/>
                  </a:gs>
                </a:gsLst>
                <a:lin ang="5400000" scaled="1"/>
              </a:gradFill>
            </a:endParaRPr>
          </a:p>
        </p:txBody>
      </p:sp>
      <p:sp>
        <p:nvSpPr>
          <p:cNvPr id="33" name="Rectangle 32"/>
          <p:cNvSpPr/>
          <p:nvPr/>
        </p:nvSpPr>
        <p:spPr>
          <a:xfrm>
            <a:off x="225755" y="581213"/>
            <a:ext cx="7030183" cy="300082"/>
          </a:xfrm>
          <a:prstGeom prst="rect">
            <a:avLst/>
          </a:prstGeom>
        </p:spPr>
        <p:txBody>
          <a:bodyPr wrap="square">
            <a:spAutoFit/>
          </a:bodyPr>
          <a:lstStyle/>
          <a:p>
            <a:r>
              <a:rPr lang="en-US" sz="1350" dirty="0">
                <a:solidFill>
                  <a:srgbClr val="737373"/>
                </a:solidFill>
              </a:rPr>
              <a:t>Las Apps </a:t>
            </a:r>
            <a:r>
              <a:rPr lang="en-US" sz="1350" dirty="0" err="1">
                <a:solidFill>
                  <a:srgbClr val="737373"/>
                </a:solidFill>
              </a:rPr>
              <a:t>creadas</a:t>
            </a:r>
            <a:r>
              <a:rPr lang="en-US" sz="1350" dirty="0">
                <a:solidFill>
                  <a:srgbClr val="737373"/>
                </a:solidFill>
              </a:rPr>
              <a:t> con Project Astoria son Apps Windows </a:t>
            </a:r>
          </a:p>
        </p:txBody>
      </p:sp>
      <p:grpSp>
        <p:nvGrpSpPr>
          <p:cNvPr id="21" name="Group 20"/>
          <p:cNvGrpSpPr/>
          <p:nvPr/>
        </p:nvGrpSpPr>
        <p:grpSpPr>
          <a:xfrm>
            <a:off x="957627" y="1335904"/>
            <a:ext cx="2002750" cy="3560444"/>
            <a:chOff x="4950545" y="1824811"/>
            <a:chExt cx="2723879" cy="4842451"/>
          </a:xfrm>
        </p:grpSpPr>
        <p:pic>
          <p:nvPicPr>
            <p:cNvPr id="22" name="Picture 2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50545" y="1824811"/>
              <a:ext cx="2723879" cy="4842451"/>
            </a:xfrm>
            <a:prstGeom prst="rect">
              <a:avLst/>
            </a:prstGeom>
          </p:spPr>
        </p:pic>
        <p:pic>
          <p:nvPicPr>
            <p:cNvPr id="24" name="Picture 23"/>
            <p:cNvPicPr>
              <a:picLocks noChangeAspect="1"/>
            </p:cNvPicPr>
            <p:nvPr/>
          </p:nvPicPr>
          <p:blipFill rotWithShape="1">
            <a:blip r:embed="rId7" cstate="print">
              <a:extLst>
                <a:ext uri="{28A0092B-C50C-407E-A947-70E740481C1C}">
                  <a14:useLocalDpi xmlns:a14="http://schemas.microsoft.com/office/drawing/2010/main" val="0"/>
                </a:ext>
              </a:extLst>
            </a:blip>
            <a:srcRect t="3510" b="88675"/>
            <a:stretch/>
          </p:blipFill>
          <p:spPr>
            <a:xfrm>
              <a:off x="5063529" y="5964237"/>
              <a:ext cx="2519165" cy="350042"/>
            </a:xfrm>
            <a:prstGeom prst="rect">
              <a:avLst/>
            </a:prstGeom>
          </p:spPr>
        </p:pic>
        <p:sp>
          <p:nvSpPr>
            <p:cNvPr id="25" name="Rectangle 24"/>
            <p:cNvSpPr/>
            <p:nvPr/>
          </p:nvSpPr>
          <p:spPr bwMode="auto">
            <a:xfrm>
              <a:off x="5931484" y="5669469"/>
              <a:ext cx="762000" cy="228600"/>
            </a:xfrm>
            <a:prstGeom prst="rect">
              <a:avLst/>
            </a:prstGeom>
            <a:solidFill>
              <a:srgbClr val="05070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b" anchorCtr="0"/>
            <a:lstStyle/>
            <a:p>
              <a:pPr algn="ctr" defTabSz="685529"/>
              <a:endParaRPr lang="en-US" sz="588"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27" name="Group 26"/>
          <p:cNvGrpSpPr/>
          <p:nvPr/>
        </p:nvGrpSpPr>
        <p:grpSpPr>
          <a:xfrm>
            <a:off x="957627" y="1335904"/>
            <a:ext cx="2002750" cy="3560444"/>
            <a:chOff x="8580845" y="1814837"/>
            <a:chExt cx="2723879" cy="4842451"/>
          </a:xfrm>
        </p:grpSpPr>
        <p:pic>
          <p:nvPicPr>
            <p:cNvPr id="28" name="Picture 2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580845" y="1814837"/>
              <a:ext cx="2723879" cy="4842451"/>
            </a:xfrm>
            <a:prstGeom prst="rect">
              <a:avLst/>
            </a:prstGeom>
          </p:spPr>
        </p:pic>
        <p:pic>
          <p:nvPicPr>
            <p:cNvPr id="30" name="Picture 29"/>
            <p:cNvPicPr>
              <a:picLocks noChangeAspect="1"/>
            </p:cNvPicPr>
            <p:nvPr/>
          </p:nvPicPr>
          <p:blipFill rotWithShape="1">
            <a:blip r:embed="rId5" cstate="print">
              <a:extLst>
                <a:ext uri="{28A0092B-C50C-407E-A947-70E740481C1C}">
                  <a14:useLocalDpi xmlns:a14="http://schemas.microsoft.com/office/drawing/2010/main" val="0"/>
                </a:ext>
              </a:extLst>
            </a:blip>
            <a:srcRect t="3509" b="79745"/>
            <a:stretch/>
          </p:blipFill>
          <p:spPr>
            <a:xfrm>
              <a:off x="8682828" y="5566688"/>
              <a:ext cx="2519165" cy="749974"/>
            </a:xfrm>
            <a:prstGeom prst="rect">
              <a:avLst/>
            </a:prstGeom>
          </p:spPr>
        </p:pic>
        <p:sp>
          <p:nvSpPr>
            <p:cNvPr id="31" name="Rectangle 30"/>
            <p:cNvSpPr/>
            <p:nvPr/>
          </p:nvSpPr>
          <p:spPr bwMode="auto">
            <a:xfrm>
              <a:off x="9592585" y="5259502"/>
              <a:ext cx="762000" cy="228600"/>
            </a:xfrm>
            <a:prstGeom prst="rect">
              <a:avLst/>
            </a:prstGeom>
            <a:solidFill>
              <a:srgbClr val="05070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b" anchorCtr="0"/>
            <a:lstStyle/>
            <a:p>
              <a:pPr algn="ctr" defTabSz="685529"/>
              <a:endParaRPr lang="en-US" sz="588" dirty="0">
                <a:gradFill>
                  <a:gsLst>
                    <a:gs pos="0">
                      <a:srgbClr val="FFFFFF"/>
                    </a:gs>
                    <a:gs pos="100000">
                      <a:srgbClr val="FFFFFF"/>
                    </a:gs>
                  </a:gsLst>
                  <a:lin ang="5400000" scaled="0"/>
                </a:gradFill>
                <a:ea typeface="Segoe UI" pitchFamily="34" charset="0"/>
                <a:cs typeface="Segoe UI" pitchFamily="34" charset="0"/>
              </a:endParaRPr>
            </a:p>
          </p:txBody>
        </p:sp>
      </p:grpSp>
      <p:sp>
        <p:nvSpPr>
          <p:cNvPr id="2" name="Rectangle 1"/>
          <p:cNvSpPr/>
          <p:nvPr/>
        </p:nvSpPr>
        <p:spPr bwMode="auto">
          <a:xfrm>
            <a:off x="1806451" y="1899431"/>
            <a:ext cx="580514" cy="112053"/>
          </a:xfrm>
          <a:prstGeom prst="rect">
            <a:avLst/>
          </a:prstGeom>
          <a:solidFill>
            <a:srgbClr val="1793C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ctr" anchorCtr="0"/>
          <a:lstStyle/>
          <a:p>
            <a:pPr defTabSz="685529"/>
            <a:r>
              <a:rPr lang="en-US" sz="588" dirty="0">
                <a:gradFill>
                  <a:gsLst>
                    <a:gs pos="0">
                      <a:srgbClr val="FFFFFF"/>
                    </a:gs>
                    <a:gs pos="100000">
                      <a:srgbClr val="FFFFFF"/>
                    </a:gs>
                  </a:gsLst>
                  <a:lin ang="5400000" scaled="0"/>
                </a:gradFill>
                <a:ea typeface="Segoe UI" pitchFamily="34" charset="0"/>
                <a:cs typeface="Segoe UI" pitchFamily="34" charset="0"/>
              </a:rPr>
              <a:t>Contoso</a:t>
            </a:r>
          </a:p>
        </p:txBody>
      </p:sp>
      <p:pic>
        <p:nvPicPr>
          <p:cNvPr id="4098" name="Picture 2" descr="http://assets.windowsphone.com/4661bc19-796a-444d-91d6-c1ec48b2dc8f/DEV-CENTER-L1-Publish-Market-your-app_InvariantCulture_Default.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740080" y="3433347"/>
            <a:ext cx="1521733" cy="96720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5860611" y="3667007"/>
            <a:ext cx="3170169" cy="499880"/>
          </a:xfrm>
          <a:prstGeom prst="rect">
            <a:avLst/>
          </a:prstGeom>
        </p:spPr>
        <p:txBody>
          <a:bodyPr wrap="square" anchor="ctr">
            <a:spAutoFit/>
          </a:bodyPr>
          <a:lstStyle/>
          <a:p>
            <a:r>
              <a:rPr lang="en-US" sz="1324" dirty="0">
                <a:solidFill>
                  <a:srgbClr val="404040">
                    <a:lumMod val="75000"/>
                  </a:srgbClr>
                </a:solidFill>
              </a:rPr>
              <a:t>Los </a:t>
            </a:r>
            <a:r>
              <a:rPr lang="en-US" sz="1324" dirty="0" err="1">
                <a:solidFill>
                  <a:srgbClr val="404040">
                    <a:lumMod val="75000"/>
                  </a:srgbClr>
                </a:solidFill>
              </a:rPr>
              <a:t>usuarios</a:t>
            </a:r>
            <a:r>
              <a:rPr lang="en-US" sz="1324" dirty="0">
                <a:solidFill>
                  <a:srgbClr val="404040">
                    <a:lumMod val="75000"/>
                  </a:srgbClr>
                </a:solidFill>
              </a:rPr>
              <a:t> </a:t>
            </a:r>
            <a:r>
              <a:rPr lang="en-US" sz="1324" dirty="0" err="1">
                <a:solidFill>
                  <a:srgbClr val="404040">
                    <a:lumMod val="75000"/>
                  </a:srgbClr>
                </a:solidFill>
              </a:rPr>
              <a:t>adquieren</a:t>
            </a:r>
            <a:r>
              <a:rPr lang="en-US" sz="1324" dirty="0">
                <a:solidFill>
                  <a:srgbClr val="404040">
                    <a:lumMod val="75000"/>
                  </a:srgbClr>
                </a:solidFill>
              </a:rPr>
              <a:t> </a:t>
            </a:r>
            <a:r>
              <a:rPr lang="en-US" sz="1324" dirty="0" err="1">
                <a:solidFill>
                  <a:srgbClr val="404040">
                    <a:lumMod val="75000"/>
                  </a:srgbClr>
                </a:solidFill>
              </a:rPr>
              <a:t>las</a:t>
            </a:r>
            <a:r>
              <a:rPr lang="en-US" sz="1324" dirty="0">
                <a:solidFill>
                  <a:srgbClr val="404040">
                    <a:lumMod val="75000"/>
                  </a:srgbClr>
                </a:solidFill>
              </a:rPr>
              <a:t> Apps Project Astoria </a:t>
            </a:r>
            <a:r>
              <a:rPr lang="en-US" sz="1324" dirty="0" err="1">
                <a:solidFill>
                  <a:srgbClr val="404040">
                    <a:lumMod val="75000"/>
                  </a:srgbClr>
                </a:solidFill>
              </a:rPr>
              <a:t>desde</a:t>
            </a:r>
            <a:r>
              <a:rPr lang="en-US" sz="1324" dirty="0">
                <a:solidFill>
                  <a:srgbClr val="404040">
                    <a:lumMod val="75000"/>
                  </a:srgbClr>
                </a:solidFill>
              </a:rPr>
              <a:t> la Windows Store</a:t>
            </a:r>
          </a:p>
        </p:txBody>
      </p:sp>
      <p:sp>
        <p:nvSpPr>
          <p:cNvPr id="34" name="Rectangle 3"/>
          <p:cNvSpPr/>
          <p:nvPr/>
        </p:nvSpPr>
        <p:spPr bwMode="auto">
          <a:xfrm>
            <a:off x="7928623" y="106582"/>
            <a:ext cx="1140515" cy="27830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t" anchorCtr="0"/>
          <a:lstStyle/>
          <a:p>
            <a:pPr algn="ctr" defTabSz="685529"/>
            <a:r>
              <a:rPr lang="en-US" sz="825" dirty="0" err="1">
                <a:solidFill>
                  <a:srgbClr val="FFFFFF"/>
                </a:solidFill>
                <a:latin typeface="Segoe UI Light"/>
                <a:ea typeface="Segoe UI" pitchFamily="34" charset="0"/>
                <a:cs typeface="Segoe UI" pitchFamily="34" charset="0"/>
              </a:rPr>
              <a:t>Experiencia</a:t>
            </a:r>
            <a:r>
              <a:rPr lang="en-US" sz="825" dirty="0">
                <a:solidFill>
                  <a:srgbClr val="FFFFFF"/>
                </a:solidFill>
                <a:latin typeface="Segoe UI Light"/>
                <a:ea typeface="Segoe UI" pitchFamily="34" charset="0"/>
                <a:cs typeface="Segoe UI" pitchFamily="34" charset="0"/>
              </a:rPr>
              <a:t> de </a:t>
            </a:r>
            <a:r>
              <a:rPr lang="en-US" sz="825" dirty="0" err="1">
                <a:solidFill>
                  <a:srgbClr val="FFFFFF"/>
                </a:solidFill>
                <a:latin typeface="Segoe UI Light"/>
                <a:ea typeface="Segoe UI" pitchFamily="34" charset="0"/>
                <a:cs typeface="Segoe UI" pitchFamily="34" charset="0"/>
              </a:rPr>
              <a:t>usuario</a:t>
            </a:r>
            <a:endParaRPr lang="en-US" sz="825" dirty="0">
              <a:solidFill>
                <a:srgbClr val="FFFFFF"/>
              </a:solidFill>
              <a:latin typeface="Segoe UI Light"/>
              <a:ea typeface="Segoe UI" pitchFamily="34" charset="0"/>
              <a:cs typeface="Segoe UI" pitchFamily="34" charset="0"/>
            </a:endParaRPr>
          </a:p>
        </p:txBody>
      </p:sp>
      <p:sp>
        <p:nvSpPr>
          <p:cNvPr id="35" name="Rectangle 4"/>
          <p:cNvSpPr/>
          <p:nvPr/>
        </p:nvSpPr>
        <p:spPr bwMode="auto">
          <a:xfrm>
            <a:off x="7928623" y="444453"/>
            <a:ext cx="1140515" cy="278305"/>
          </a:xfrm>
          <a:prstGeom prst="rect">
            <a:avLst/>
          </a:prstGeom>
          <a:solidFill>
            <a:schemeClr val="accent1">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t" anchorCtr="0"/>
          <a:lstStyle/>
          <a:p>
            <a:pPr algn="ctr" defTabSz="685529"/>
            <a:r>
              <a:rPr lang="en-US" sz="1029" dirty="0" err="1">
                <a:solidFill>
                  <a:srgbClr val="FFFFFF"/>
                </a:solidFill>
                <a:latin typeface="Segoe UI Light"/>
                <a:ea typeface="Segoe UI" pitchFamily="34" charset="0"/>
                <a:cs typeface="Segoe UI" pitchFamily="34" charset="0"/>
              </a:rPr>
              <a:t>Servicios</a:t>
            </a:r>
            <a:endParaRPr lang="en-US" sz="1029" dirty="0">
              <a:solidFill>
                <a:srgbClr val="FFFFFF"/>
              </a:solidFill>
              <a:latin typeface="Segoe UI Light"/>
              <a:ea typeface="Segoe UI" pitchFamily="34" charset="0"/>
              <a:cs typeface="Segoe UI" pitchFamily="34" charset="0"/>
            </a:endParaRPr>
          </a:p>
        </p:txBody>
      </p:sp>
      <p:sp>
        <p:nvSpPr>
          <p:cNvPr id="36" name="Rectangle 5"/>
          <p:cNvSpPr/>
          <p:nvPr/>
        </p:nvSpPr>
        <p:spPr bwMode="auto">
          <a:xfrm>
            <a:off x="7928622" y="779524"/>
            <a:ext cx="1140515" cy="278305"/>
          </a:xfrm>
          <a:prstGeom prst="rect">
            <a:avLst/>
          </a:prstGeom>
          <a:solidFill>
            <a:schemeClr val="accent1">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t" anchorCtr="0"/>
          <a:lstStyle/>
          <a:p>
            <a:pPr algn="ctr" defTabSz="685529"/>
            <a:r>
              <a:rPr lang="en-US" sz="1029" dirty="0" err="1">
                <a:solidFill>
                  <a:srgbClr val="FFFFFF"/>
                </a:solidFill>
                <a:latin typeface="Segoe UI Light"/>
                <a:ea typeface="Segoe UI" pitchFamily="34" charset="0"/>
                <a:cs typeface="Segoe UI" pitchFamily="34" charset="0"/>
              </a:rPr>
              <a:t>Platforma</a:t>
            </a:r>
            <a:endParaRPr lang="en-US" sz="1029" dirty="0">
              <a:solidFill>
                <a:srgbClr val="FFFFFF"/>
              </a:solidFill>
              <a:latin typeface="Segoe UI Light"/>
              <a:ea typeface="Segoe UI" pitchFamily="34" charset="0"/>
              <a:cs typeface="Segoe UI" pitchFamily="34" charset="0"/>
            </a:endParaRPr>
          </a:p>
        </p:txBody>
      </p:sp>
    </p:spTree>
    <p:extLst>
      <p:ext uri="{BB962C8B-B14F-4D97-AF65-F5344CB8AC3E}">
        <p14:creationId xmlns:p14="http://schemas.microsoft.com/office/powerpoint/2010/main" val="8368026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fade">
                                      <p:cBhvr>
                                        <p:cTn id="12"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Nokia LUMI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736" y="1003230"/>
            <a:ext cx="2115761" cy="4000387"/>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8503" y="1348260"/>
            <a:ext cx="1862059" cy="3310326"/>
          </a:xfrm>
          <a:prstGeom prst="rect">
            <a:avLst/>
          </a:prstGeom>
        </p:spPr>
      </p:pic>
      <p:sp>
        <p:nvSpPr>
          <p:cNvPr id="5" name="Title 2"/>
          <p:cNvSpPr txBox="1">
            <a:spLocks/>
          </p:cNvSpPr>
          <p:nvPr/>
        </p:nvSpPr>
        <p:spPr>
          <a:xfrm>
            <a:off x="203170" y="154802"/>
            <a:ext cx="8737664" cy="736391"/>
          </a:xfrm>
          <a:prstGeom prst="rect">
            <a:avLst/>
          </a:prstGeom>
        </p:spPr>
        <p:txBody>
          <a:bodyPr/>
          <a:lstStyle>
            <a:lvl1pPr algn="l" defTabSz="914377" rtl="0" eaLnBrk="1" latinLnBrk="0" hangingPunct="1">
              <a:lnSpc>
                <a:spcPct val="90000"/>
              </a:lnSpc>
              <a:spcBef>
                <a:spcPct val="0"/>
              </a:spcBef>
              <a:buNone/>
              <a:defRPr sz="4267" b="0" kern="1200">
                <a:gradFill>
                  <a:gsLst>
                    <a:gs pos="0">
                      <a:schemeClr val="accent1"/>
                    </a:gs>
                    <a:gs pos="100000">
                      <a:schemeClr val="accent1"/>
                    </a:gs>
                  </a:gsLst>
                  <a:lin ang="5400000" scaled="1"/>
                </a:gradFill>
                <a:latin typeface="+mj-lt"/>
                <a:ea typeface="+mj-ea"/>
                <a:cs typeface="+mj-cs"/>
              </a:defRPr>
            </a:lvl1pPr>
          </a:lstStyle>
          <a:p>
            <a:r>
              <a:rPr lang="en-US" sz="3000" dirty="0" err="1">
                <a:gradFill>
                  <a:gsLst>
                    <a:gs pos="0">
                      <a:srgbClr val="0078D7"/>
                    </a:gs>
                    <a:gs pos="100000">
                      <a:srgbClr val="0078D7"/>
                    </a:gs>
                  </a:gsLst>
                  <a:lin ang="5400000" scaled="1"/>
                </a:gradFill>
              </a:rPr>
              <a:t>Experiencia</a:t>
            </a:r>
            <a:r>
              <a:rPr lang="en-US" sz="3000" dirty="0">
                <a:gradFill>
                  <a:gsLst>
                    <a:gs pos="0">
                      <a:srgbClr val="0078D7"/>
                    </a:gs>
                    <a:gs pos="100000">
                      <a:srgbClr val="0078D7"/>
                    </a:gs>
                  </a:gsLst>
                  <a:lin ang="5400000" scaled="1"/>
                </a:gradFill>
              </a:rPr>
              <a:t> de </a:t>
            </a:r>
            <a:r>
              <a:rPr lang="en-US" sz="3000" dirty="0" err="1">
                <a:gradFill>
                  <a:gsLst>
                    <a:gs pos="0">
                      <a:srgbClr val="0078D7"/>
                    </a:gs>
                    <a:gs pos="100000">
                      <a:srgbClr val="0078D7"/>
                    </a:gs>
                  </a:gsLst>
                  <a:lin ang="5400000" scaled="1"/>
                </a:gradFill>
              </a:rPr>
              <a:t>usuario</a:t>
            </a:r>
            <a:endParaRPr lang="en-US" sz="3000" dirty="0">
              <a:gradFill>
                <a:gsLst>
                  <a:gs pos="0">
                    <a:srgbClr val="00188F"/>
                  </a:gs>
                  <a:gs pos="100000">
                    <a:srgbClr val="00188F"/>
                  </a:gs>
                </a:gsLst>
                <a:lin ang="5400000" scaled="1"/>
              </a:gradFill>
            </a:endParaRPr>
          </a:p>
        </p:txBody>
      </p:sp>
      <p:sp>
        <p:nvSpPr>
          <p:cNvPr id="6" name="Rectangle 77"/>
          <p:cNvSpPr/>
          <p:nvPr/>
        </p:nvSpPr>
        <p:spPr>
          <a:xfrm>
            <a:off x="226372" y="581496"/>
            <a:ext cx="7029186" cy="300082"/>
          </a:xfrm>
          <a:prstGeom prst="rect">
            <a:avLst/>
          </a:prstGeom>
        </p:spPr>
        <p:txBody>
          <a:bodyPr wrap="square">
            <a:spAutoFit/>
          </a:bodyPr>
          <a:lstStyle/>
          <a:p>
            <a:r>
              <a:rPr lang="en-US" sz="1350" dirty="0">
                <a:solidFill>
                  <a:srgbClr val="737373"/>
                </a:solidFill>
              </a:rPr>
              <a:t>Las Apps </a:t>
            </a:r>
            <a:r>
              <a:rPr lang="en-US" sz="1350" dirty="0" err="1">
                <a:solidFill>
                  <a:srgbClr val="737373"/>
                </a:solidFill>
              </a:rPr>
              <a:t>creadas</a:t>
            </a:r>
            <a:r>
              <a:rPr lang="en-US" sz="1350" dirty="0">
                <a:solidFill>
                  <a:srgbClr val="737373"/>
                </a:solidFill>
              </a:rPr>
              <a:t> con Project Astoria son Apps Windows </a:t>
            </a:r>
          </a:p>
        </p:txBody>
      </p:sp>
      <p:grpSp>
        <p:nvGrpSpPr>
          <p:cNvPr id="21" name="Group 1"/>
          <p:cNvGrpSpPr/>
          <p:nvPr/>
        </p:nvGrpSpPr>
        <p:grpSpPr>
          <a:xfrm>
            <a:off x="3087858" y="2753464"/>
            <a:ext cx="5319913" cy="461637"/>
            <a:chOff x="4085848" y="3261785"/>
            <a:chExt cx="7236477" cy="627946"/>
          </a:xfrm>
        </p:grpSpPr>
        <p:pic>
          <p:nvPicPr>
            <p:cNvPr id="22" name="Picture 3"/>
            <p:cNvPicPr>
              <a:picLocks noChangeAspect="1"/>
            </p:cNvPicPr>
            <p:nvPr/>
          </p:nvPicPr>
          <p:blipFill rotWithShape="1">
            <a:blip r:embed="rId5" cstate="print">
              <a:extLst>
                <a:ext uri="{28A0092B-C50C-407E-A947-70E740481C1C}">
                  <a14:useLocalDpi xmlns:a14="http://schemas.microsoft.com/office/drawing/2010/main" val="0"/>
                </a:ext>
              </a:extLst>
            </a:blip>
            <a:srcRect t="3862" b="87967"/>
            <a:stretch/>
          </p:blipFill>
          <p:spPr>
            <a:xfrm>
              <a:off x="8426725" y="3344862"/>
              <a:ext cx="2895600" cy="420613"/>
            </a:xfrm>
            <a:prstGeom prst="rect">
              <a:avLst/>
            </a:prstGeom>
          </p:spPr>
        </p:pic>
        <p:grpSp>
          <p:nvGrpSpPr>
            <p:cNvPr id="23" name="Group 4"/>
            <p:cNvGrpSpPr/>
            <p:nvPr/>
          </p:nvGrpSpPr>
          <p:grpSpPr>
            <a:xfrm>
              <a:off x="4085848" y="3261785"/>
              <a:ext cx="3679088" cy="627946"/>
              <a:chOff x="2702293" y="2071454"/>
              <a:chExt cx="3679088" cy="627946"/>
            </a:xfrm>
          </p:grpSpPr>
          <p:cxnSp>
            <p:nvCxnSpPr>
              <p:cNvPr id="24" name="Straight Connector 5"/>
              <p:cNvCxnSpPr/>
              <p:nvPr/>
            </p:nvCxnSpPr>
            <p:spPr>
              <a:xfrm>
                <a:off x="2702293" y="2385386"/>
                <a:ext cx="1534744" cy="0"/>
              </a:xfrm>
              <a:prstGeom prst="line">
                <a:avLst/>
              </a:prstGeom>
              <a:ln>
                <a:headEnd type="none"/>
                <a:tailEnd type="none"/>
              </a:ln>
            </p:spPr>
            <p:style>
              <a:lnRef idx="1">
                <a:schemeClr val="accent2"/>
              </a:lnRef>
              <a:fillRef idx="0">
                <a:schemeClr val="accent2"/>
              </a:fillRef>
              <a:effectRef idx="0">
                <a:schemeClr val="accent2"/>
              </a:effectRef>
              <a:fontRef idx="minor">
                <a:schemeClr val="tx1"/>
              </a:fontRef>
            </p:style>
          </p:cxnSp>
          <p:sp>
            <p:nvSpPr>
              <p:cNvPr id="25" name="TextBox 6"/>
              <p:cNvSpPr txBox="1"/>
              <p:nvPr/>
            </p:nvSpPr>
            <p:spPr>
              <a:xfrm>
                <a:off x="4163164" y="2071454"/>
                <a:ext cx="742895" cy="627946"/>
              </a:xfrm>
              <a:prstGeom prst="rect">
                <a:avLst/>
              </a:prstGeom>
              <a:noFill/>
            </p:spPr>
            <p:txBody>
              <a:bodyPr wrap="none" lIns="134444" tIns="107555" rIns="134444" bIns="107555" rtlCol="0">
                <a:spAutoFit/>
              </a:bodyPr>
              <a:lstStyle/>
              <a:p>
                <a:pPr>
                  <a:lnSpc>
                    <a:spcPct val="90000"/>
                  </a:lnSpc>
                  <a:spcAft>
                    <a:spcPts val="441"/>
                  </a:spcAft>
                </a:pPr>
                <a:r>
                  <a:rPr lang="en-US" sz="1765" dirty="0">
                    <a:solidFill>
                      <a:srgbClr val="404040">
                        <a:lumMod val="60000"/>
                        <a:lumOff val="40000"/>
                      </a:srgbClr>
                    </a:solidFill>
                  </a:rPr>
                  <a:t>v/s</a:t>
                </a:r>
              </a:p>
            </p:txBody>
          </p:sp>
          <p:cxnSp>
            <p:nvCxnSpPr>
              <p:cNvPr id="26" name="Straight Connector 7"/>
              <p:cNvCxnSpPr/>
              <p:nvPr/>
            </p:nvCxnSpPr>
            <p:spPr>
              <a:xfrm>
                <a:off x="4846637" y="2385386"/>
                <a:ext cx="1534744" cy="0"/>
              </a:xfrm>
              <a:prstGeom prst="line">
                <a:avLst/>
              </a:prstGeom>
              <a:ln>
                <a:headEnd type="none"/>
                <a:tailEnd type="none"/>
              </a:ln>
            </p:spPr>
            <p:style>
              <a:lnRef idx="1">
                <a:schemeClr val="accent2"/>
              </a:lnRef>
              <a:fillRef idx="0">
                <a:schemeClr val="accent2"/>
              </a:fillRef>
              <a:effectRef idx="0">
                <a:schemeClr val="accent2"/>
              </a:effectRef>
              <a:fontRef idx="minor">
                <a:schemeClr val="tx1"/>
              </a:fontRef>
            </p:style>
          </p:cxnSp>
        </p:grpSp>
      </p:grpSp>
      <p:grpSp>
        <p:nvGrpSpPr>
          <p:cNvPr id="27" name="Group 19"/>
          <p:cNvGrpSpPr/>
          <p:nvPr/>
        </p:nvGrpSpPr>
        <p:grpSpPr>
          <a:xfrm>
            <a:off x="3087858" y="2585317"/>
            <a:ext cx="4761571" cy="764117"/>
            <a:chOff x="4084651" y="3640998"/>
            <a:chExt cx="6476986" cy="1039399"/>
          </a:xfrm>
        </p:grpSpPr>
        <p:grpSp>
          <p:nvGrpSpPr>
            <p:cNvPr id="28" name="Group 20"/>
            <p:cNvGrpSpPr/>
            <p:nvPr/>
          </p:nvGrpSpPr>
          <p:grpSpPr>
            <a:xfrm>
              <a:off x="9037637" y="3640998"/>
              <a:ext cx="1524000" cy="1039399"/>
              <a:chOff x="5882345" y="6193166"/>
              <a:chExt cx="830808" cy="637871"/>
            </a:xfrm>
          </p:grpSpPr>
          <p:pic>
            <p:nvPicPr>
              <p:cNvPr id="33" name="Picture 25"/>
              <p:cNvPicPr>
                <a:picLocks noChangeAspect="1"/>
              </p:cNvPicPr>
              <p:nvPr/>
            </p:nvPicPr>
            <p:blipFill rotWithShape="1">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t="29167" r="73951" b="59584"/>
              <a:stretch/>
            </p:blipFill>
            <p:spPr>
              <a:xfrm>
                <a:off x="5882345" y="6193166"/>
                <a:ext cx="830808" cy="637871"/>
              </a:xfrm>
              <a:prstGeom prst="rect">
                <a:avLst/>
              </a:prstGeom>
            </p:spPr>
          </p:pic>
          <p:sp>
            <p:nvSpPr>
              <p:cNvPr id="34" name="Rectangle 26"/>
              <p:cNvSpPr/>
              <p:nvPr/>
            </p:nvSpPr>
            <p:spPr>
              <a:xfrm>
                <a:off x="6413236" y="6356637"/>
                <a:ext cx="103119" cy="90435"/>
              </a:xfrm>
              <a:prstGeom prst="rect">
                <a:avLst/>
              </a:prstGeom>
              <a:solidFill>
                <a:srgbClr val="FBFC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solidFill>
                    <a:srgbClr val="FFFFFF"/>
                  </a:solidFill>
                </a:endParaRPr>
              </a:p>
            </p:txBody>
          </p:sp>
          <p:sp>
            <p:nvSpPr>
              <p:cNvPr id="35" name="Rectangle 27"/>
              <p:cNvSpPr/>
              <p:nvPr/>
            </p:nvSpPr>
            <p:spPr>
              <a:xfrm>
                <a:off x="6086011" y="6354864"/>
                <a:ext cx="125934" cy="90435"/>
              </a:xfrm>
              <a:prstGeom prst="rect">
                <a:avLst/>
              </a:prstGeom>
              <a:solidFill>
                <a:srgbClr val="FBFC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solidFill>
                    <a:srgbClr val="FFFFFF"/>
                  </a:solidFill>
                </a:endParaRPr>
              </a:p>
            </p:txBody>
          </p:sp>
        </p:grpSp>
        <p:grpSp>
          <p:nvGrpSpPr>
            <p:cNvPr id="29" name="Group 21"/>
            <p:cNvGrpSpPr/>
            <p:nvPr/>
          </p:nvGrpSpPr>
          <p:grpSpPr>
            <a:xfrm>
              <a:off x="4084651" y="3871173"/>
              <a:ext cx="3679088" cy="627947"/>
              <a:chOff x="2702293" y="2071454"/>
              <a:chExt cx="3679088" cy="627947"/>
            </a:xfrm>
          </p:grpSpPr>
          <p:cxnSp>
            <p:nvCxnSpPr>
              <p:cNvPr id="30" name="Straight Connector 22"/>
              <p:cNvCxnSpPr/>
              <p:nvPr/>
            </p:nvCxnSpPr>
            <p:spPr>
              <a:xfrm>
                <a:off x="2702293" y="2385386"/>
                <a:ext cx="1534744" cy="0"/>
              </a:xfrm>
              <a:prstGeom prst="line">
                <a:avLst/>
              </a:prstGeom>
              <a:ln>
                <a:headEnd type="none"/>
                <a:tailEnd type="none"/>
              </a:ln>
            </p:spPr>
            <p:style>
              <a:lnRef idx="1">
                <a:schemeClr val="accent2"/>
              </a:lnRef>
              <a:fillRef idx="0">
                <a:schemeClr val="accent2"/>
              </a:fillRef>
              <a:effectRef idx="0">
                <a:schemeClr val="accent2"/>
              </a:effectRef>
              <a:fontRef idx="minor">
                <a:schemeClr val="tx1"/>
              </a:fontRef>
            </p:style>
          </p:cxnSp>
          <p:sp>
            <p:nvSpPr>
              <p:cNvPr id="31" name="TextBox 23"/>
              <p:cNvSpPr txBox="1"/>
              <p:nvPr/>
            </p:nvSpPr>
            <p:spPr>
              <a:xfrm>
                <a:off x="4163164" y="2071454"/>
                <a:ext cx="742895" cy="627947"/>
              </a:xfrm>
              <a:prstGeom prst="rect">
                <a:avLst/>
              </a:prstGeom>
              <a:noFill/>
            </p:spPr>
            <p:txBody>
              <a:bodyPr wrap="none" lIns="134444" tIns="107555" rIns="134444" bIns="107555" rtlCol="0">
                <a:spAutoFit/>
              </a:bodyPr>
              <a:lstStyle/>
              <a:p>
                <a:pPr>
                  <a:lnSpc>
                    <a:spcPct val="90000"/>
                  </a:lnSpc>
                  <a:spcAft>
                    <a:spcPts val="441"/>
                  </a:spcAft>
                </a:pPr>
                <a:r>
                  <a:rPr lang="en-US" sz="1765" dirty="0">
                    <a:solidFill>
                      <a:srgbClr val="404040">
                        <a:lumMod val="60000"/>
                        <a:lumOff val="40000"/>
                      </a:srgbClr>
                    </a:solidFill>
                  </a:rPr>
                  <a:t>v/s</a:t>
                </a:r>
              </a:p>
            </p:txBody>
          </p:sp>
          <p:cxnSp>
            <p:nvCxnSpPr>
              <p:cNvPr id="32" name="Straight Connector 24"/>
              <p:cNvCxnSpPr/>
              <p:nvPr/>
            </p:nvCxnSpPr>
            <p:spPr>
              <a:xfrm>
                <a:off x="4846637" y="2385386"/>
                <a:ext cx="1534744" cy="0"/>
              </a:xfrm>
              <a:prstGeom prst="line">
                <a:avLst/>
              </a:prstGeom>
              <a:ln>
                <a:headEnd type="none"/>
                <a:tailEnd type="none"/>
              </a:ln>
            </p:spPr>
            <p:style>
              <a:lnRef idx="1">
                <a:schemeClr val="accent2"/>
              </a:lnRef>
              <a:fillRef idx="0">
                <a:schemeClr val="accent2"/>
              </a:fillRef>
              <a:effectRef idx="0">
                <a:schemeClr val="accent2"/>
              </a:effectRef>
              <a:fontRef idx="minor">
                <a:schemeClr val="tx1"/>
              </a:fontRef>
            </p:style>
          </p:cxnSp>
        </p:grpSp>
      </p:grpSp>
      <p:grpSp>
        <p:nvGrpSpPr>
          <p:cNvPr id="36" name="Group 64"/>
          <p:cNvGrpSpPr/>
          <p:nvPr/>
        </p:nvGrpSpPr>
        <p:grpSpPr>
          <a:xfrm>
            <a:off x="3087858" y="2753470"/>
            <a:ext cx="4612996" cy="461637"/>
            <a:chOff x="4089417" y="5774194"/>
            <a:chExt cx="6274885" cy="627946"/>
          </a:xfrm>
        </p:grpSpPr>
        <p:pic>
          <p:nvPicPr>
            <p:cNvPr id="37" name="Picture 65"/>
            <p:cNvPicPr>
              <a:picLocks noChangeAspect="1"/>
            </p:cNvPicPr>
            <p:nvPr/>
          </p:nvPicPr>
          <p:blipFill>
            <a:blip r:embed="rId7"/>
            <a:stretch>
              <a:fillRect/>
            </a:stretch>
          </p:blipFill>
          <p:spPr>
            <a:xfrm>
              <a:off x="9297502" y="5810755"/>
              <a:ext cx="1066800" cy="513645"/>
            </a:xfrm>
            <a:prstGeom prst="rect">
              <a:avLst/>
            </a:prstGeom>
          </p:spPr>
        </p:pic>
        <p:grpSp>
          <p:nvGrpSpPr>
            <p:cNvPr id="38" name="Group 66"/>
            <p:cNvGrpSpPr/>
            <p:nvPr/>
          </p:nvGrpSpPr>
          <p:grpSpPr>
            <a:xfrm>
              <a:off x="4089417" y="5774194"/>
              <a:ext cx="3679088" cy="627946"/>
              <a:chOff x="2702293" y="2071454"/>
              <a:chExt cx="3679088" cy="627946"/>
            </a:xfrm>
          </p:grpSpPr>
          <p:cxnSp>
            <p:nvCxnSpPr>
              <p:cNvPr id="39" name="Straight Connector 67"/>
              <p:cNvCxnSpPr/>
              <p:nvPr/>
            </p:nvCxnSpPr>
            <p:spPr>
              <a:xfrm>
                <a:off x="2702293" y="2385386"/>
                <a:ext cx="1534744" cy="0"/>
              </a:xfrm>
              <a:prstGeom prst="line">
                <a:avLst/>
              </a:prstGeom>
              <a:ln>
                <a:headEnd type="none"/>
                <a:tailEnd type="none"/>
              </a:ln>
            </p:spPr>
            <p:style>
              <a:lnRef idx="1">
                <a:schemeClr val="accent2"/>
              </a:lnRef>
              <a:fillRef idx="0">
                <a:schemeClr val="accent2"/>
              </a:fillRef>
              <a:effectRef idx="0">
                <a:schemeClr val="accent2"/>
              </a:effectRef>
              <a:fontRef idx="minor">
                <a:schemeClr val="tx1"/>
              </a:fontRef>
            </p:style>
          </p:cxnSp>
          <p:sp>
            <p:nvSpPr>
              <p:cNvPr id="40" name="TextBox 68"/>
              <p:cNvSpPr txBox="1"/>
              <p:nvPr/>
            </p:nvSpPr>
            <p:spPr>
              <a:xfrm>
                <a:off x="4163164" y="2071454"/>
                <a:ext cx="742895" cy="627946"/>
              </a:xfrm>
              <a:prstGeom prst="rect">
                <a:avLst/>
              </a:prstGeom>
              <a:noFill/>
            </p:spPr>
            <p:txBody>
              <a:bodyPr wrap="none" lIns="134444" tIns="107555" rIns="134444" bIns="107555" rtlCol="0">
                <a:spAutoFit/>
              </a:bodyPr>
              <a:lstStyle/>
              <a:p>
                <a:pPr>
                  <a:lnSpc>
                    <a:spcPct val="90000"/>
                  </a:lnSpc>
                  <a:spcAft>
                    <a:spcPts val="441"/>
                  </a:spcAft>
                </a:pPr>
                <a:r>
                  <a:rPr lang="en-US" sz="1765" dirty="0">
                    <a:solidFill>
                      <a:srgbClr val="404040">
                        <a:lumMod val="60000"/>
                        <a:lumOff val="40000"/>
                      </a:srgbClr>
                    </a:solidFill>
                  </a:rPr>
                  <a:t>v/s</a:t>
                </a:r>
              </a:p>
            </p:txBody>
          </p:sp>
          <p:cxnSp>
            <p:nvCxnSpPr>
              <p:cNvPr id="41" name="Straight Connector 69"/>
              <p:cNvCxnSpPr/>
              <p:nvPr/>
            </p:nvCxnSpPr>
            <p:spPr>
              <a:xfrm>
                <a:off x="4846637" y="2385386"/>
                <a:ext cx="1534744" cy="0"/>
              </a:xfrm>
              <a:prstGeom prst="line">
                <a:avLst/>
              </a:prstGeom>
              <a:ln>
                <a:headEnd type="none"/>
                <a:tailEnd type="none"/>
              </a:ln>
            </p:spPr>
            <p:style>
              <a:lnRef idx="1">
                <a:schemeClr val="accent2"/>
              </a:lnRef>
              <a:fillRef idx="0">
                <a:schemeClr val="accent2"/>
              </a:fillRef>
              <a:effectRef idx="0">
                <a:schemeClr val="accent2"/>
              </a:effectRef>
              <a:fontRef idx="minor">
                <a:schemeClr val="tx1"/>
              </a:fontRef>
            </p:style>
          </p:cxnSp>
        </p:grpSp>
      </p:grpSp>
      <p:sp>
        <p:nvSpPr>
          <p:cNvPr id="46" name="Rectangle 45"/>
          <p:cNvSpPr/>
          <p:nvPr/>
        </p:nvSpPr>
        <p:spPr bwMode="auto">
          <a:xfrm>
            <a:off x="7928147" y="106932"/>
            <a:ext cx="1140353" cy="2782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t" anchorCtr="0"/>
          <a:lstStyle/>
          <a:p>
            <a:pPr algn="ctr" defTabSz="685397"/>
            <a:r>
              <a:rPr lang="en-US" sz="825" dirty="0" err="1">
                <a:solidFill>
                  <a:srgbClr val="FFFFFF"/>
                </a:solidFill>
                <a:latin typeface="Segoe UI Light"/>
                <a:ea typeface="Segoe UI" pitchFamily="34" charset="0"/>
                <a:cs typeface="Segoe UI" pitchFamily="34" charset="0"/>
              </a:rPr>
              <a:t>Experiencia</a:t>
            </a:r>
            <a:r>
              <a:rPr lang="en-US" sz="825" dirty="0">
                <a:solidFill>
                  <a:srgbClr val="FFFFFF"/>
                </a:solidFill>
                <a:latin typeface="Segoe UI Light"/>
                <a:ea typeface="Segoe UI" pitchFamily="34" charset="0"/>
                <a:cs typeface="Segoe UI" pitchFamily="34" charset="0"/>
              </a:rPr>
              <a:t> de </a:t>
            </a:r>
            <a:r>
              <a:rPr lang="en-US" sz="825" dirty="0" err="1">
                <a:solidFill>
                  <a:srgbClr val="FFFFFF"/>
                </a:solidFill>
                <a:latin typeface="Segoe UI Light"/>
                <a:ea typeface="Segoe UI" pitchFamily="34" charset="0"/>
                <a:cs typeface="Segoe UI" pitchFamily="34" charset="0"/>
              </a:rPr>
              <a:t>usuario</a:t>
            </a:r>
            <a:endParaRPr lang="en-US" sz="825" dirty="0">
              <a:solidFill>
                <a:srgbClr val="FFFFFF"/>
              </a:solidFill>
              <a:latin typeface="Segoe UI Light"/>
              <a:ea typeface="Segoe UI" pitchFamily="34" charset="0"/>
              <a:cs typeface="Segoe UI" pitchFamily="34" charset="0"/>
            </a:endParaRPr>
          </a:p>
        </p:txBody>
      </p:sp>
      <p:sp>
        <p:nvSpPr>
          <p:cNvPr id="47" name="Rectangle 46"/>
          <p:cNvSpPr/>
          <p:nvPr/>
        </p:nvSpPr>
        <p:spPr bwMode="auto">
          <a:xfrm>
            <a:off x="7928147" y="444755"/>
            <a:ext cx="1140353" cy="278265"/>
          </a:xfrm>
          <a:prstGeom prst="rect">
            <a:avLst/>
          </a:prstGeom>
          <a:solidFill>
            <a:schemeClr val="accent1">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t" anchorCtr="0"/>
          <a:lstStyle/>
          <a:p>
            <a:pPr algn="ctr" defTabSz="685397"/>
            <a:r>
              <a:rPr lang="en-US" sz="1028" dirty="0" err="1">
                <a:solidFill>
                  <a:srgbClr val="FFFFFF"/>
                </a:solidFill>
                <a:latin typeface="Segoe UI Light"/>
                <a:ea typeface="Segoe UI" pitchFamily="34" charset="0"/>
                <a:cs typeface="Segoe UI" pitchFamily="34" charset="0"/>
              </a:rPr>
              <a:t>Servicios</a:t>
            </a:r>
            <a:endParaRPr lang="en-US" sz="1028" dirty="0">
              <a:solidFill>
                <a:srgbClr val="FFFFFF"/>
              </a:solidFill>
              <a:latin typeface="Segoe UI Light"/>
              <a:ea typeface="Segoe UI" pitchFamily="34" charset="0"/>
              <a:cs typeface="Segoe UI" pitchFamily="34" charset="0"/>
            </a:endParaRPr>
          </a:p>
        </p:txBody>
      </p:sp>
      <p:sp>
        <p:nvSpPr>
          <p:cNvPr id="48" name="Rectangle 47"/>
          <p:cNvSpPr/>
          <p:nvPr/>
        </p:nvSpPr>
        <p:spPr bwMode="auto">
          <a:xfrm>
            <a:off x="7928146" y="779778"/>
            <a:ext cx="1140353" cy="278265"/>
          </a:xfrm>
          <a:prstGeom prst="rect">
            <a:avLst/>
          </a:prstGeom>
          <a:solidFill>
            <a:schemeClr val="accent1">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t" anchorCtr="0"/>
          <a:lstStyle/>
          <a:p>
            <a:pPr algn="ctr" defTabSz="685397"/>
            <a:r>
              <a:rPr lang="en-US" sz="1028" dirty="0" err="1">
                <a:solidFill>
                  <a:srgbClr val="FFFFFF"/>
                </a:solidFill>
                <a:latin typeface="Segoe UI Light"/>
                <a:ea typeface="Segoe UI" pitchFamily="34" charset="0"/>
                <a:cs typeface="Segoe UI" pitchFamily="34" charset="0"/>
              </a:rPr>
              <a:t>Platforma</a:t>
            </a:r>
            <a:endParaRPr lang="en-US" sz="1028" dirty="0">
              <a:solidFill>
                <a:srgbClr val="FFFFFF"/>
              </a:solidFill>
              <a:latin typeface="Segoe UI Light"/>
              <a:ea typeface="Segoe UI" pitchFamily="34" charset="0"/>
              <a:cs typeface="Segoe UI" pitchFamily="34" charset="0"/>
            </a:endParaRPr>
          </a:p>
        </p:txBody>
      </p:sp>
      <p:pic>
        <p:nvPicPr>
          <p:cNvPr id="4" name="Picture 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78503" y="1348260"/>
            <a:ext cx="1860378" cy="3307339"/>
          </a:xfrm>
          <a:prstGeom prst="rect">
            <a:avLst/>
          </a:prstGeom>
        </p:spPr>
      </p:pic>
      <p:pic>
        <p:nvPicPr>
          <p:cNvPr id="7" name="Picture 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78019" y="1347747"/>
            <a:ext cx="1861345" cy="3309913"/>
          </a:xfrm>
          <a:prstGeom prst="rect">
            <a:avLst/>
          </a:prstGeom>
        </p:spPr>
      </p:pic>
      <p:pic>
        <p:nvPicPr>
          <p:cNvPr id="10" name="Picture 9"/>
          <p:cNvPicPr>
            <a:picLocks noChangeAspect="1"/>
          </p:cNvPicPr>
          <p:nvPr/>
        </p:nvPicPr>
        <p:blipFill rotWithShape="1">
          <a:blip r:embed="rId10" cstate="print">
            <a:extLst>
              <a:ext uri="{28A0092B-C50C-407E-A947-70E740481C1C}">
                <a14:useLocalDpi xmlns:a14="http://schemas.microsoft.com/office/drawing/2010/main" val="0"/>
              </a:ext>
            </a:extLst>
          </a:blip>
          <a:srcRect t="3088"/>
          <a:stretch/>
        </p:blipFill>
        <p:spPr>
          <a:xfrm>
            <a:off x="874248" y="1451220"/>
            <a:ext cx="1864632" cy="3204017"/>
          </a:xfrm>
          <a:prstGeom prst="rect">
            <a:avLst/>
          </a:prstGeom>
        </p:spPr>
      </p:pic>
      <p:pic>
        <p:nvPicPr>
          <p:cNvPr id="11" name="Picture 10"/>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75113" y="1346885"/>
            <a:ext cx="1862059" cy="3310326"/>
          </a:xfrm>
          <a:prstGeom prst="rect">
            <a:avLst/>
          </a:prstGeom>
        </p:spPr>
      </p:pic>
      <p:pic>
        <p:nvPicPr>
          <p:cNvPr id="15" name="Picture 14"/>
          <p:cNvPicPr>
            <a:picLocks/>
          </p:cNvPicPr>
          <p:nvPr/>
        </p:nvPicPr>
        <p:blipFill>
          <a:blip r:embed="rId12" cstate="print">
            <a:extLst>
              <a:ext uri="{28A0092B-C50C-407E-A947-70E740481C1C}">
                <a14:useLocalDpi xmlns:a14="http://schemas.microsoft.com/office/drawing/2010/main" val="0"/>
              </a:ext>
            </a:extLst>
          </a:blip>
          <a:stretch>
            <a:fillRect/>
          </a:stretch>
        </p:blipFill>
        <p:spPr>
          <a:xfrm>
            <a:off x="874249" y="1344826"/>
            <a:ext cx="1868021" cy="3310411"/>
          </a:xfrm>
          <a:prstGeom prst="rect">
            <a:avLst/>
          </a:prstGeom>
        </p:spPr>
      </p:pic>
      <p:pic>
        <p:nvPicPr>
          <p:cNvPr id="16" name="Picture 15"/>
          <p:cNvPicPr>
            <a:picLocks/>
          </p:cNvPicPr>
          <p:nvPr/>
        </p:nvPicPr>
        <p:blipFill>
          <a:blip r:embed="rId13" cstate="print">
            <a:extLst>
              <a:ext uri="{28A0092B-C50C-407E-A947-70E740481C1C}">
                <a14:useLocalDpi xmlns:a14="http://schemas.microsoft.com/office/drawing/2010/main" val="0"/>
              </a:ext>
            </a:extLst>
          </a:blip>
          <a:stretch>
            <a:fillRect/>
          </a:stretch>
        </p:blipFill>
        <p:spPr>
          <a:xfrm>
            <a:off x="874247" y="1341477"/>
            <a:ext cx="1868022" cy="3312811"/>
          </a:xfrm>
          <a:prstGeom prst="rect">
            <a:avLst/>
          </a:prstGeom>
        </p:spPr>
      </p:pic>
      <p:sp>
        <p:nvSpPr>
          <p:cNvPr id="42" name="Oval 41"/>
          <p:cNvSpPr/>
          <p:nvPr/>
        </p:nvSpPr>
        <p:spPr bwMode="auto">
          <a:xfrm>
            <a:off x="664665" y="3131937"/>
            <a:ext cx="555557" cy="555557"/>
          </a:xfrm>
          <a:prstGeom prst="ellipse">
            <a:avLst/>
          </a:prstGeom>
          <a:solidFill>
            <a:srgbClr val="FFFF00">
              <a:alpha val="20000"/>
            </a:srgbClr>
          </a:solidFill>
          <a:ln>
            <a:solidFill>
              <a:srgbClr val="FFFF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3" tIns="67223" rIns="25211" bIns="25211" rtlCol="0" anchor="b" anchorCtr="0"/>
          <a:lstStyle/>
          <a:p>
            <a:pPr algn="ctr" defTabSz="685397"/>
            <a:endParaRPr lang="en-US" sz="588"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6924587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right)">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left)">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fade">
                                      <p:cBhvr>
                                        <p:cTn id="22" dur="500"/>
                                        <p:tgtEl>
                                          <p:spTgt spid="2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nodeType="clickEffect">
                                  <p:stCondLst>
                                    <p:cond delay="0"/>
                                  </p:stCondLst>
                                  <p:childTnLst>
                                    <p:animEffect transition="out" filter="fade">
                                      <p:cBhvr>
                                        <p:cTn id="26" dur="500"/>
                                        <p:tgtEl>
                                          <p:spTgt spid="27"/>
                                        </p:tgtEl>
                                      </p:cBhvr>
                                    </p:animEffect>
                                    <p:set>
                                      <p:cBhvr>
                                        <p:cTn id="27" dur="1" fill="hold">
                                          <p:stCondLst>
                                            <p:cond delay="499"/>
                                          </p:stCondLst>
                                        </p:cTn>
                                        <p:tgtEl>
                                          <p:spTgt spid="27"/>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fade">
                                      <p:cBhvr>
                                        <p:cTn id="37" dur="500"/>
                                        <p:tgtEl>
                                          <p:spTgt spid="21"/>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xit" presetSubtype="0" fill="hold" nodeType="clickEffect">
                                  <p:stCondLst>
                                    <p:cond delay="0"/>
                                  </p:stCondLst>
                                  <p:childTnLst>
                                    <p:animEffect transition="out" filter="fade">
                                      <p:cBhvr>
                                        <p:cTn id="41" dur="500"/>
                                        <p:tgtEl>
                                          <p:spTgt spid="21"/>
                                        </p:tgtEl>
                                      </p:cBhvr>
                                    </p:animEffect>
                                    <p:set>
                                      <p:cBhvr>
                                        <p:cTn id="42" dur="1" fill="hold">
                                          <p:stCondLst>
                                            <p:cond delay="499"/>
                                          </p:stCondLst>
                                        </p:cTn>
                                        <p:tgtEl>
                                          <p:spTgt spid="21"/>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6"/>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2"/>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0" presetClass="exit" presetSubtype="0" fill="hold" nodeType="clickEffect">
                                  <p:stCondLst>
                                    <p:cond delay="0"/>
                                  </p:stCondLst>
                                  <p:childTnLst>
                                    <p:animEffect transition="out" filter="fade">
                                      <p:cBhvr>
                                        <p:cTn id="56" dur="500"/>
                                        <p:tgtEl>
                                          <p:spTgt spid="36"/>
                                        </p:tgtEl>
                                      </p:cBhvr>
                                    </p:animEffect>
                                    <p:set>
                                      <p:cBhvr>
                                        <p:cTn id="57" dur="1" fill="hold">
                                          <p:stCondLst>
                                            <p:cond delay="499"/>
                                          </p:stCondLst>
                                        </p:cTn>
                                        <p:tgtEl>
                                          <p:spTgt spid="36"/>
                                        </p:tgtEl>
                                        <p:attrNameLst>
                                          <p:attrName>style.visibility</p:attrName>
                                        </p:attrNameLst>
                                      </p:cBhvr>
                                      <p:to>
                                        <p:strVal val="hidden"/>
                                      </p:to>
                                    </p:set>
                                  </p:childTnLst>
                                </p:cTn>
                              </p:par>
                              <p:par>
                                <p:cTn id="58" presetID="10" presetClass="exit" presetSubtype="0" fill="hold" grpId="1" nodeType="withEffect">
                                  <p:stCondLst>
                                    <p:cond delay="0"/>
                                  </p:stCondLst>
                                  <p:childTnLst>
                                    <p:animEffect transition="out" filter="fade">
                                      <p:cBhvr>
                                        <p:cTn id="59" dur="500"/>
                                        <p:tgtEl>
                                          <p:spTgt spid="42"/>
                                        </p:tgtEl>
                                      </p:cBhvr>
                                    </p:animEffect>
                                    <p:set>
                                      <p:cBhvr>
                                        <p:cTn id="60" dur="1" fill="hold">
                                          <p:stCondLst>
                                            <p:cond delay="499"/>
                                          </p:stCondLst>
                                        </p:cTn>
                                        <p:tgtEl>
                                          <p:spTgt spid="42"/>
                                        </p:tgtEl>
                                        <p:attrNameLst>
                                          <p:attrName>style.visibility</p:attrName>
                                        </p:attrNameLst>
                                      </p:cBhvr>
                                      <p:to>
                                        <p:strVal val="hidden"/>
                                      </p:to>
                                    </p:set>
                                  </p:childTnLst>
                                </p:cTn>
                              </p:par>
                            </p:childTnLst>
                          </p:cTn>
                        </p:par>
                        <p:par>
                          <p:cTn id="61" fill="hold">
                            <p:stCondLst>
                              <p:cond delay="500"/>
                            </p:stCondLst>
                            <p:childTnLst>
                              <p:par>
                                <p:cTn id="62" presetID="10" presetClass="entr" presetSubtype="0" fill="hold" nodeType="afterEffect">
                                  <p:stCondLst>
                                    <p:cond delay="0"/>
                                  </p:stCondLst>
                                  <p:childTnLst>
                                    <p:set>
                                      <p:cBhvr>
                                        <p:cTn id="63" dur="1" fill="hold">
                                          <p:stCondLst>
                                            <p:cond delay="0"/>
                                          </p:stCondLst>
                                        </p:cTn>
                                        <p:tgtEl>
                                          <p:spTgt spid="16"/>
                                        </p:tgtEl>
                                        <p:attrNameLst>
                                          <p:attrName>style.visibility</p:attrName>
                                        </p:attrNameLst>
                                      </p:cBhvr>
                                      <p:to>
                                        <p:strVal val="visible"/>
                                      </p:to>
                                    </p:set>
                                    <p:animEffect transition="in" filter="fade">
                                      <p:cBhvr>
                                        <p:cTn id="64"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2" grpId="1"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Table 1"/>
          <p:cNvGraphicFramePr>
            <a:graphicFrameLocks noGrp="1"/>
          </p:cNvGraphicFramePr>
          <p:nvPr>
            <p:extLst/>
          </p:nvPr>
        </p:nvGraphicFramePr>
        <p:xfrm>
          <a:off x="1052356" y="1275601"/>
          <a:ext cx="2177744" cy="3855100"/>
        </p:xfrm>
        <a:graphic>
          <a:graphicData uri="http://schemas.openxmlformats.org/drawingml/2006/table">
            <a:tbl>
              <a:tblPr firstRow="1" bandRow="1"/>
              <a:tblGrid>
                <a:gridCol w="2177744">
                  <a:extLst>
                    <a:ext uri="{9D8B030D-6E8A-4147-A177-3AD203B41FA5}">
                      <a16:colId xmlns="" xmlns:a16="http://schemas.microsoft.com/office/drawing/2014/main" val="20001"/>
                    </a:ext>
                  </a:extLst>
                </a:gridCol>
              </a:tblGrid>
              <a:tr h="450337">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algn="l" defTabSz="914400" rtl="0" eaLnBrk="1" latinLnBrk="0" hangingPunct="1"/>
                      <a:r>
                        <a:rPr lang="en-US" sz="1500" kern="1200" dirty="0" smtClean="0">
                          <a:solidFill>
                            <a:schemeClr val="bg1"/>
                          </a:solidFill>
                          <a:latin typeface="+mn-lt"/>
                        </a:rPr>
                        <a:t>Microsoft Services</a:t>
                      </a:r>
                      <a:endParaRPr lang="en-GB" sz="1500" b="1" kern="1200" dirty="0">
                        <a:solidFill>
                          <a:schemeClr val="bg1"/>
                        </a:solidFill>
                        <a:latin typeface="+mn-lt"/>
                        <a:ea typeface="+mn-ea"/>
                        <a:cs typeface="Segoe WP Light" panose="020B0502040204020203" pitchFamily="34" charset="0"/>
                      </a:endParaRPr>
                    </a:p>
                  </a:txBody>
                  <a:tcPr marL="102856" marR="102856" marT="20571" marB="41142"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rgbClr val="00188F"/>
                    </a:solidFill>
                  </a:tcPr>
                </a:tc>
                <a:extLst>
                  <a:ext uri="{0D108BD9-81ED-4DB2-BD59-A6C34878D82A}">
                    <a16:rowId xmlns="" xmlns:a16="http://schemas.microsoft.com/office/drawing/2014/main" val="10000"/>
                  </a:ext>
                </a:extLst>
              </a:tr>
              <a:tr h="306145">
                <a:tc>
                  <a:txBody>
                    <a:bodyPr/>
                    <a:lstStyle>
                      <a:lvl1pPr marL="0" algn="l" defTabSz="914378" rtl="0" eaLnBrk="1" latinLnBrk="0" hangingPunct="1">
                        <a:defRPr sz="1800" kern="1200">
                          <a:solidFill>
                            <a:schemeClr val="dk1"/>
                          </a:solidFill>
                          <a:latin typeface="Segoe Pro"/>
                        </a:defRPr>
                      </a:lvl1pPr>
                      <a:lvl2pPr marL="457189" algn="l" defTabSz="914378" rtl="0" eaLnBrk="1" latinLnBrk="0" hangingPunct="1">
                        <a:defRPr sz="1800" kern="1200">
                          <a:solidFill>
                            <a:schemeClr val="dk1"/>
                          </a:solidFill>
                          <a:latin typeface="Segoe Pro"/>
                        </a:defRPr>
                      </a:lvl2pPr>
                      <a:lvl3pPr marL="914378" algn="l" defTabSz="914378" rtl="0" eaLnBrk="1" latinLnBrk="0" hangingPunct="1">
                        <a:defRPr sz="1800" kern="1200">
                          <a:solidFill>
                            <a:schemeClr val="dk1"/>
                          </a:solidFill>
                          <a:latin typeface="Segoe Pro"/>
                        </a:defRPr>
                      </a:lvl3pPr>
                      <a:lvl4pPr marL="1371566" algn="l" defTabSz="914378" rtl="0" eaLnBrk="1" latinLnBrk="0" hangingPunct="1">
                        <a:defRPr sz="1800" kern="1200">
                          <a:solidFill>
                            <a:schemeClr val="dk1"/>
                          </a:solidFill>
                          <a:latin typeface="Segoe Pro"/>
                        </a:defRPr>
                      </a:lvl4pPr>
                      <a:lvl5pPr marL="1828754" algn="l" defTabSz="914378" rtl="0" eaLnBrk="1" latinLnBrk="0" hangingPunct="1">
                        <a:defRPr sz="1800" kern="1200">
                          <a:solidFill>
                            <a:schemeClr val="dk1"/>
                          </a:solidFill>
                          <a:latin typeface="Segoe Pro"/>
                        </a:defRPr>
                      </a:lvl5pPr>
                      <a:lvl6pPr marL="2285943" algn="l" defTabSz="914378" rtl="0" eaLnBrk="1" latinLnBrk="0" hangingPunct="1">
                        <a:defRPr sz="1800" kern="1200">
                          <a:solidFill>
                            <a:schemeClr val="dk1"/>
                          </a:solidFill>
                          <a:latin typeface="Segoe Pro"/>
                        </a:defRPr>
                      </a:lvl6pPr>
                      <a:lvl7pPr marL="2743132" algn="l" defTabSz="914378" rtl="0" eaLnBrk="1" latinLnBrk="0" hangingPunct="1">
                        <a:defRPr sz="1800" kern="1200">
                          <a:solidFill>
                            <a:schemeClr val="dk1"/>
                          </a:solidFill>
                          <a:latin typeface="Segoe Pro"/>
                        </a:defRPr>
                      </a:lvl7pPr>
                      <a:lvl8pPr marL="3200320" algn="l" defTabSz="914378" rtl="0" eaLnBrk="1" latinLnBrk="0" hangingPunct="1">
                        <a:defRPr sz="1800" kern="1200">
                          <a:solidFill>
                            <a:schemeClr val="dk1"/>
                          </a:solidFill>
                          <a:latin typeface="Segoe Pro"/>
                        </a:defRPr>
                      </a:lvl8pPr>
                      <a:lvl9pPr marL="3657509" algn="l" defTabSz="914378" rtl="0" eaLnBrk="1" latinLnBrk="0" hangingPunct="1">
                        <a:defRPr sz="1800" kern="1200">
                          <a:solidFill>
                            <a:schemeClr val="dk1"/>
                          </a:solidFill>
                          <a:latin typeface="Segoe Pro"/>
                        </a:defRPr>
                      </a:lvl9pPr>
                    </a:lstStyle>
                    <a:p>
                      <a:pPr marL="0" indent="0" algn="l" defTabSz="914378" rtl="0" eaLnBrk="1" latinLnBrk="0" hangingPunct="1">
                        <a:lnSpc>
                          <a:spcPct val="100000"/>
                        </a:lnSpc>
                        <a:spcBef>
                          <a:spcPts val="0"/>
                        </a:spcBef>
                        <a:spcAft>
                          <a:spcPts val="0"/>
                        </a:spcAft>
                        <a:buFont typeface="+mj-lt"/>
                        <a:buNone/>
                      </a:pPr>
                      <a:r>
                        <a:rPr lang="en-US" sz="1200" kern="1200" dirty="0" smtClean="0">
                          <a:solidFill>
                            <a:schemeClr val="dk1"/>
                          </a:solidFill>
                          <a:latin typeface="+mn-lt"/>
                          <a:ea typeface="+mn-ea"/>
                          <a:cs typeface="+mn-cs"/>
                        </a:rPr>
                        <a:t>AppInsights</a:t>
                      </a:r>
                      <a:endParaRPr lang="en-US" sz="1200" kern="1200" dirty="0">
                        <a:solidFill>
                          <a:schemeClr val="dk1"/>
                        </a:solidFill>
                        <a:latin typeface="+mn-lt"/>
                        <a:ea typeface="+mn-ea"/>
                        <a:cs typeface="+mn-cs"/>
                      </a:endParaRPr>
                    </a:p>
                  </a:txBody>
                  <a:tcPr marL="102856" marR="102856" marT="34285" marB="34285"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57150" cap="flat" cmpd="sng" algn="ctr">
                      <a:noFill/>
                      <a:prstDash val="solid"/>
                      <a:round/>
                      <a:headEnd type="none" w="med" len="med"/>
                      <a:tailEnd type="none" w="med" len="med"/>
                    </a:lnT>
                    <a:lnB w="6350" cap="flat" cmpd="sng" algn="ctr">
                      <a:solidFill>
                        <a:schemeClr val="tx1">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1"/>
                  </a:ext>
                </a:extLst>
              </a:tr>
              <a:tr h="428057">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indent="0" algn="l" defTabSz="914378" rtl="0" eaLnBrk="1" latinLnBrk="0" hangingPunct="1">
                        <a:lnSpc>
                          <a:spcPct val="100000"/>
                        </a:lnSpc>
                        <a:spcBef>
                          <a:spcPts val="0"/>
                        </a:spcBef>
                        <a:spcAft>
                          <a:spcPts val="0"/>
                        </a:spcAft>
                        <a:buFont typeface="+mj-lt"/>
                        <a:buNone/>
                      </a:pPr>
                      <a:r>
                        <a:rPr lang="en-US" sz="1200" kern="1200" dirty="0" smtClean="0">
                          <a:solidFill>
                            <a:schemeClr val="dk1"/>
                          </a:solidFill>
                          <a:latin typeface="+mn-lt"/>
                          <a:ea typeface="+mn-ea"/>
                          <a:cs typeface="+mn-cs"/>
                        </a:rPr>
                        <a:t>MS Ads</a:t>
                      </a:r>
                      <a:endParaRPr lang="en-US" sz="1200" kern="1200" dirty="0">
                        <a:solidFill>
                          <a:schemeClr val="dk1"/>
                        </a:solidFill>
                        <a:latin typeface="+mn-lt"/>
                        <a:ea typeface="+mn-ea"/>
                        <a:cs typeface="+mn-cs"/>
                      </a:endParaRPr>
                    </a:p>
                  </a:txBody>
                  <a:tcPr marL="102856" marR="102856" marT="34285" marB="34285"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6350" cap="flat" cmpd="sng" algn="ctr">
                      <a:solidFill>
                        <a:schemeClr val="tx1">
                          <a:lumMod val="60000"/>
                          <a:lumOff val="40000"/>
                        </a:schemeClr>
                      </a:solidFill>
                      <a:prstDash val="solid"/>
                      <a:round/>
                      <a:headEnd type="none" w="med" len="med"/>
                      <a:tailEnd type="none" w="med" len="med"/>
                    </a:lnT>
                    <a:lnB w="6350" cap="flat" cmpd="sng" algn="ctr">
                      <a:solidFill>
                        <a:schemeClr val="tx1">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2"/>
                  </a:ext>
                </a:extLst>
              </a:tr>
              <a:tr h="428057">
                <a:tc>
                  <a:txBody>
                    <a:bodyPr/>
                    <a:lstStyle>
                      <a:lvl1pPr marL="0" algn="l" defTabSz="914378" rtl="0" eaLnBrk="1" latinLnBrk="0" hangingPunct="1">
                        <a:defRPr sz="1800" kern="1200">
                          <a:solidFill>
                            <a:schemeClr val="dk1"/>
                          </a:solidFill>
                          <a:latin typeface="Segoe Pro"/>
                        </a:defRPr>
                      </a:lvl1pPr>
                      <a:lvl2pPr marL="457189" algn="l" defTabSz="914378" rtl="0" eaLnBrk="1" latinLnBrk="0" hangingPunct="1">
                        <a:defRPr sz="1800" kern="1200">
                          <a:solidFill>
                            <a:schemeClr val="dk1"/>
                          </a:solidFill>
                          <a:latin typeface="Segoe Pro"/>
                        </a:defRPr>
                      </a:lvl2pPr>
                      <a:lvl3pPr marL="914378" algn="l" defTabSz="914378" rtl="0" eaLnBrk="1" latinLnBrk="0" hangingPunct="1">
                        <a:defRPr sz="1800" kern="1200">
                          <a:solidFill>
                            <a:schemeClr val="dk1"/>
                          </a:solidFill>
                          <a:latin typeface="Segoe Pro"/>
                        </a:defRPr>
                      </a:lvl3pPr>
                      <a:lvl4pPr marL="1371566" algn="l" defTabSz="914378" rtl="0" eaLnBrk="1" latinLnBrk="0" hangingPunct="1">
                        <a:defRPr sz="1800" kern="1200">
                          <a:solidFill>
                            <a:schemeClr val="dk1"/>
                          </a:solidFill>
                          <a:latin typeface="Segoe Pro"/>
                        </a:defRPr>
                      </a:lvl4pPr>
                      <a:lvl5pPr marL="1828754" algn="l" defTabSz="914378" rtl="0" eaLnBrk="1" latinLnBrk="0" hangingPunct="1">
                        <a:defRPr sz="1800" kern="1200">
                          <a:solidFill>
                            <a:schemeClr val="dk1"/>
                          </a:solidFill>
                          <a:latin typeface="Segoe Pro"/>
                        </a:defRPr>
                      </a:lvl5pPr>
                      <a:lvl6pPr marL="2285943" algn="l" defTabSz="914378" rtl="0" eaLnBrk="1" latinLnBrk="0" hangingPunct="1">
                        <a:defRPr sz="1800" kern="1200">
                          <a:solidFill>
                            <a:schemeClr val="dk1"/>
                          </a:solidFill>
                          <a:latin typeface="Segoe Pro"/>
                        </a:defRPr>
                      </a:lvl6pPr>
                      <a:lvl7pPr marL="2743132" algn="l" defTabSz="914378" rtl="0" eaLnBrk="1" latinLnBrk="0" hangingPunct="1">
                        <a:defRPr sz="1800" kern="1200">
                          <a:solidFill>
                            <a:schemeClr val="dk1"/>
                          </a:solidFill>
                          <a:latin typeface="Segoe Pro"/>
                        </a:defRPr>
                      </a:lvl7pPr>
                      <a:lvl8pPr marL="3200320" algn="l" defTabSz="914378" rtl="0" eaLnBrk="1" latinLnBrk="0" hangingPunct="1">
                        <a:defRPr sz="1800" kern="1200">
                          <a:solidFill>
                            <a:schemeClr val="dk1"/>
                          </a:solidFill>
                          <a:latin typeface="Segoe Pro"/>
                        </a:defRPr>
                      </a:lvl8pPr>
                      <a:lvl9pPr marL="3657509" algn="l" defTabSz="914378" rtl="0" eaLnBrk="1" latinLnBrk="0" hangingPunct="1">
                        <a:defRPr sz="1800" kern="1200">
                          <a:solidFill>
                            <a:schemeClr val="dk1"/>
                          </a:solidFill>
                          <a:latin typeface="Segoe Pro"/>
                        </a:defRPr>
                      </a:lvl9pPr>
                    </a:lstStyle>
                    <a:p>
                      <a:pPr marL="0" indent="0" algn="l" defTabSz="914378" rtl="0" eaLnBrk="1" latinLnBrk="0" hangingPunct="1">
                        <a:lnSpc>
                          <a:spcPct val="100000"/>
                        </a:lnSpc>
                        <a:spcBef>
                          <a:spcPts val="0"/>
                        </a:spcBef>
                        <a:spcAft>
                          <a:spcPts val="0"/>
                        </a:spcAft>
                        <a:buFont typeface="+mj-lt"/>
                        <a:buNone/>
                      </a:pPr>
                      <a:r>
                        <a:rPr lang="en-US" sz="1200" kern="1200" dirty="0" smtClean="0">
                          <a:solidFill>
                            <a:schemeClr val="dk1"/>
                          </a:solidFill>
                          <a:latin typeface="+mn-lt"/>
                          <a:ea typeface="+mn-ea"/>
                          <a:cs typeface="+mn-cs"/>
                        </a:rPr>
                        <a:t>In-app Purchases</a:t>
                      </a:r>
                    </a:p>
                  </a:txBody>
                  <a:tcPr marL="102856" marR="102856" marT="34285" marB="34285"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6350" cap="flat" cmpd="sng" algn="ctr">
                      <a:solidFill>
                        <a:schemeClr val="tx1">
                          <a:lumMod val="60000"/>
                          <a:lumOff val="40000"/>
                        </a:schemeClr>
                      </a:solidFill>
                      <a:prstDash val="solid"/>
                      <a:round/>
                      <a:headEnd type="none" w="med" len="med"/>
                      <a:tailEnd type="none" w="med" len="med"/>
                    </a:lnT>
                    <a:lnB w="6350" cap="flat" cmpd="sng" algn="ctr">
                      <a:solidFill>
                        <a:schemeClr val="tx1">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6"/>
                  </a:ext>
                </a:extLst>
              </a:tr>
              <a:tr h="604316">
                <a:tc>
                  <a:txBody>
                    <a:bodyPr/>
                    <a:lstStyle>
                      <a:lvl1pPr marL="0" algn="l" defTabSz="914378" rtl="0" eaLnBrk="1" latinLnBrk="0" hangingPunct="1">
                        <a:defRPr sz="1800" kern="1200">
                          <a:solidFill>
                            <a:schemeClr val="dk1"/>
                          </a:solidFill>
                          <a:latin typeface="Segoe Pro"/>
                        </a:defRPr>
                      </a:lvl1pPr>
                      <a:lvl2pPr marL="457189" algn="l" defTabSz="914378" rtl="0" eaLnBrk="1" latinLnBrk="0" hangingPunct="1">
                        <a:defRPr sz="1800" kern="1200">
                          <a:solidFill>
                            <a:schemeClr val="dk1"/>
                          </a:solidFill>
                          <a:latin typeface="Segoe Pro"/>
                        </a:defRPr>
                      </a:lvl2pPr>
                      <a:lvl3pPr marL="914378" algn="l" defTabSz="914378" rtl="0" eaLnBrk="1" latinLnBrk="0" hangingPunct="1">
                        <a:defRPr sz="1800" kern="1200">
                          <a:solidFill>
                            <a:schemeClr val="dk1"/>
                          </a:solidFill>
                          <a:latin typeface="Segoe Pro"/>
                        </a:defRPr>
                      </a:lvl3pPr>
                      <a:lvl4pPr marL="1371566" algn="l" defTabSz="914378" rtl="0" eaLnBrk="1" latinLnBrk="0" hangingPunct="1">
                        <a:defRPr sz="1800" kern="1200">
                          <a:solidFill>
                            <a:schemeClr val="dk1"/>
                          </a:solidFill>
                          <a:latin typeface="Segoe Pro"/>
                        </a:defRPr>
                      </a:lvl4pPr>
                      <a:lvl5pPr marL="1828754" algn="l" defTabSz="914378" rtl="0" eaLnBrk="1" latinLnBrk="0" hangingPunct="1">
                        <a:defRPr sz="1800" kern="1200">
                          <a:solidFill>
                            <a:schemeClr val="dk1"/>
                          </a:solidFill>
                          <a:latin typeface="Segoe Pro"/>
                        </a:defRPr>
                      </a:lvl5pPr>
                      <a:lvl6pPr marL="2285943" algn="l" defTabSz="914378" rtl="0" eaLnBrk="1" latinLnBrk="0" hangingPunct="1">
                        <a:defRPr sz="1800" kern="1200">
                          <a:solidFill>
                            <a:schemeClr val="dk1"/>
                          </a:solidFill>
                          <a:latin typeface="Segoe Pro"/>
                        </a:defRPr>
                      </a:lvl6pPr>
                      <a:lvl7pPr marL="2743132" algn="l" defTabSz="914378" rtl="0" eaLnBrk="1" latinLnBrk="0" hangingPunct="1">
                        <a:defRPr sz="1800" kern="1200">
                          <a:solidFill>
                            <a:schemeClr val="dk1"/>
                          </a:solidFill>
                          <a:latin typeface="Segoe Pro"/>
                        </a:defRPr>
                      </a:lvl7pPr>
                      <a:lvl8pPr marL="3200320" algn="l" defTabSz="914378" rtl="0" eaLnBrk="1" latinLnBrk="0" hangingPunct="1">
                        <a:defRPr sz="1800" kern="1200">
                          <a:solidFill>
                            <a:schemeClr val="dk1"/>
                          </a:solidFill>
                          <a:latin typeface="Segoe Pro"/>
                        </a:defRPr>
                      </a:lvl8pPr>
                      <a:lvl9pPr marL="3657509" algn="l" defTabSz="914378" rtl="0" eaLnBrk="1" latinLnBrk="0" hangingPunct="1">
                        <a:defRPr sz="1800" kern="1200">
                          <a:solidFill>
                            <a:schemeClr val="dk1"/>
                          </a:solidFill>
                          <a:latin typeface="Segoe Pro"/>
                        </a:defRPr>
                      </a:lvl9pPr>
                    </a:lstStyle>
                    <a:p>
                      <a:pPr marL="0" indent="0" algn="l" defTabSz="914378" rtl="0" eaLnBrk="1" latinLnBrk="0" hangingPunct="1">
                        <a:lnSpc>
                          <a:spcPct val="100000"/>
                        </a:lnSpc>
                        <a:spcBef>
                          <a:spcPts val="0"/>
                        </a:spcBef>
                        <a:spcAft>
                          <a:spcPts val="0"/>
                        </a:spcAft>
                        <a:buFont typeface="+mj-lt"/>
                        <a:buNone/>
                      </a:pPr>
                      <a:r>
                        <a:rPr lang="en-US" sz="1200" kern="1200" dirty="0" smtClean="0">
                          <a:solidFill>
                            <a:schemeClr val="dk1"/>
                          </a:solidFill>
                          <a:latin typeface="+mn-lt"/>
                          <a:ea typeface="+mn-ea"/>
                          <a:cs typeface="+mn-cs"/>
                        </a:rPr>
                        <a:t>Windows Notification Service</a:t>
                      </a:r>
                      <a:endParaRPr lang="en-US" sz="1200" kern="1200" dirty="0">
                        <a:solidFill>
                          <a:schemeClr val="dk1"/>
                        </a:solidFill>
                        <a:latin typeface="+mn-lt"/>
                        <a:ea typeface="+mn-ea"/>
                        <a:cs typeface="+mn-cs"/>
                      </a:endParaRPr>
                    </a:p>
                  </a:txBody>
                  <a:tcPr marL="102856" marR="102856" marT="34285" marB="34285"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6350" cap="flat" cmpd="sng" algn="ctr">
                      <a:solidFill>
                        <a:schemeClr val="tx1">
                          <a:lumMod val="60000"/>
                          <a:lumOff val="40000"/>
                        </a:schemeClr>
                      </a:solidFill>
                      <a:prstDash val="solid"/>
                      <a:round/>
                      <a:headEnd type="none" w="med" len="med"/>
                      <a:tailEnd type="none" w="med" len="med"/>
                    </a:lnT>
                    <a:lnB w="6350" cap="flat" cmpd="sng" algn="ctr">
                      <a:solidFill>
                        <a:schemeClr val="tx1">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3"/>
                  </a:ext>
                </a:extLst>
              </a:tr>
              <a:tr h="492843">
                <a:tc>
                  <a:txBody>
                    <a:bodyPr/>
                    <a:lstStyle/>
                    <a:p>
                      <a:pPr marL="0" indent="0" algn="l" defTabSz="914378" rtl="0" eaLnBrk="1" latinLnBrk="0" hangingPunct="1">
                        <a:lnSpc>
                          <a:spcPct val="100000"/>
                        </a:lnSpc>
                        <a:spcBef>
                          <a:spcPts val="0"/>
                        </a:spcBef>
                        <a:spcAft>
                          <a:spcPts val="0"/>
                        </a:spcAft>
                        <a:buFont typeface="+mj-lt"/>
                        <a:buNone/>
                      </a:pPr>
                      <a:r>
                        <a:rPr lang="en-US" sz="1200" kern="1200" dirty="0" smtClean="0">
                          <a:solidFill>
                            <a:schemeClr val="dk1"/>
                          </a:solidFill>
                          <a:latin typeface="+mn-lt"/>
                          <a:ea typeface="+mn-ea"/>
                          <a:cs typeface="+mn-cs"/>
                        </a:rPr>
                        <a:t>Xbox Live Services</a:t>
                      </a:r>
                      <a:endParaRPr lang="en-US" sz="1200" kern="1200" dirty="0">
                        <a:solidFill>
                          <a:schemeClr val="dk1"/>
                        </a:solidFill>
                        <a:latin typeface="+mn-lt"/>
                        <a:ea typeface="+mn-ea"/>
                        <a:cs typeface="+mn-cs"/>
                      </a:endParaRPr>
                    </a:p>
                  </a:txBody>
                  <a:tcPr marL="102856" marR="102856" marT="34285" marB="34285"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6350" cap="flat" cmpd="sng" algn="ctr">
                      <a:solidFill>
                        <a:schemeClr val="tx1">
                          <a:lumMod val="60000"/>
                          <a:lumOff val="40000"/>
                        </a:schemeClr>
                      </a:solidFill>
                      <a:prstDash val="solid"/>
                      <a:round/>
                      <a:headEnd type="none" w="med" len="med"/>
                      <a:tailEnd type="none" w="med" len="med"/>
                    </a:lnT>
                    <a:lnB w="6350" cap="flat" cmpd="sng" algn="ctr">
                      <a:solidFill>
                        <a:schemeClr val="tx1">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7"/>
                  </a:ext>
                </a:extLst>
              </a:tr>
              <a:tr h="306145">
                <a:tc>
                  <a:txBody>
                    <a:bodyPr/>
                    <a:lstStyle>
                      <a:lvl1pPr marL="0" algn="l" defTabSz="914378" rtl="0" eaLnBrk="1" latinLnBrk="0" hangingPunct="1">
                        <a:defRPr sz="1800" kern="1200">
                          <a:solidFill>
                            <a:schemeClr val="dk1"/>
                          </a:solidFill>
                          <a:latin typeface="Segoe Pro"/>
                        </a:defRPr>
                      </a:lvl1pPr>
                      <a:lvl2pPr marL="457189" algn="l" defTabSz="914378" rtl="0" eaLnBrk="1" latinLnBrk="0" hangingPunct="1">
                        <a:defRPr sz="1800" kern="1200">
                          <a:solidFill>
                            <a:schemeClr val="dk1"/>
                          </a:solidFill>
                          <a:latin typeface="Segoe Pro"/>
                        </a:defRPr>
                      </a:lvl2pPr>
                      <a:lvl3pPr marL="914378" algn="l" defTabSz="914378" rtl="0" eaLnBrk="1" latinLnBrk="0" hangingPunct="1">
                        <a:defRPr sz="1800" kern="1200">
                          <a:solidFill>
                            <a:schemeClr val="dk1"/>
                          </a:solidFill>
                          <a:latin typeface="Segoe Pro"/>
                        </a:defRPr>
                      </a:lvl3pPr>
                      <a:lvl4pPr marL="1371566" algn="l" defTabSz="914378" rtl="0" eaLnBrk="1" latinLnBrk="0" hangingPunct="1">
                        <a:defRPr sz="1800" kern="1200">
                          <a:solidFill>
                            <a:schemeClr val="dk1"/>
                          </a:solidFill>
                          <a:latin typeface="Segoe Pro"/>
                        </a:defRPr>
                      </a:lvl4pPr>
                      <a:lvl5pPr marL="1828754" algn="l" defTabSz="914378" rtl="0" eaLnBrk="1" latinLnBrk="0" hangingPunct="1">
                        <a:defRPr sz="1800" kern="1200">
                          <a:solidFill>
                            <a:schemeClr val="dk1"/>
                          </a:solidFill>
                          <a:latin typeface="Segoe Pro"/>
                        </a:defRPr>
                      </a:lvl5pPr>
                      <a:lvl6pPr marL="2285943" algn="l" defTabSz="914378" rtl="0" eaLnBrk="1" latinLnBrk="0" hangingPunct="1">
                        <a:defRPr sz="1800" kern="1200">
                          <a:solidFill>
                            <a:schemeClr val="dk1"/>
                          </a:solidFill>
                          <a:latin typeface="Segoe Pro"/>
                        </a:defRPr>
                      </a:lvl6pPr>
                      <a:lvl7pPr marL="2743132" algn="l" defTabSz="914378" rtl="0" eaLnBrk="1" latinLnBrk="0" hangingPunct="1">
                        <a:defRPr sz="1800" kern="1200">
                          <a:solidFill>
                            <a:schemeClr val="dk1"/>
                          </a:solidFill>
                          <a:latin typeface="Segoe Pro"/>
                        </a:defRPr>
                      </a:lvl7pPr>
                      <a:lvl8pPr marL="3200320" algn="l" defTabSz="914378" rtl="0" eaLnBrk="1" latinLnBrk="0" hangingPunct="1">
                        <a:defRPr sz="1800" kern="1200">
                          <a:solidFill>
                            <a:schemeClr val="dk1"/>
                          </a:solidFill>
                          <a:latin typeface="Segoe Pro"/>
                        </a:defRPr>
                      </a:lvl8pPr>
                      <a:lvl9pPr marL="3657509" algn="l" defTabSz="914378" rtl="0" eaLnBrk="1" latinLnBrk="0" hangingPunct="1">
                        <a:defRPr sz="1800" kern="1200">
                          <a:solidFill>
                            <a:schemeClr val="dk1"/>
                          </a:solidFill>
                          <a:latin typeface="Segoe Pro"/>
                        </a:defRPr>
                      </a:lvl9pPr>
                    </a:lstStyle>
                    <a:p>
                      <a:pPr marL="0" indent="0" algn="l" defTabSz="914378" rtl="0" eaLnBrk="1" latinLnBrk="0" hangingPunct="1">
                        <a:lnSpc>
                          <a:spcPct val="100000"/>
                        </a:lnSpc>
                        <a:spcBef>
                          <a:spcPts val="0"/>
                        </a:spcBef>
                        <a:spcAft>
                          <a:spcPts val="0"/>
                        </a:spcAft>
                        <a:buFont typeface="+mj-lt"/>
                        <a:buNone/>
                      </a:pPr>
                      <a:r>
                        <a:rPr lang="en-US" sz="1200" kern="1200" dirty="0" smtClean="0">
                          <a:solidFill>
                            <a:schemeClr val="dk1"/>
                          </a:solidFill>
                          <a:latin typeface="+mn-lt"/>
                          <a:ea typeface="+mn-ea"/>
                          <a:cs typeface="+mn-cs"/>
                        </a:rPr>
                        <a:t>Bing</a:t>
                      </a:r>
                      <a:r>
                        <a:rPr lang="en-US" sz="1200" kern="1200" baseline="0" dirty="0" smtClean="0">
                          <a:solidFill>
                            <a:schemeClr val="dk1"/>
                          </a:solidFill>
                          <a:latin typeface="+mn-lt"/>
                          <a:ea typeface="+mn-ea"/>
                          <a:cs typeface="+mn-cs"/>
                        </a:rPr>
                        <a:t> Maps</a:t>
                      </a:r>
                      <a:endParaRPr lang="en-US" sz="1200" kern="1200" dirty="0">
                        <a:solidFill>
                          <a:schemeClr val="dk1"/>
                        </a:solidFill>
                        <a:latin typeface="+mn-lt"/>
                        <a:ea typeface="+mn-ea"/>
                        <a:cs typeface="+mn-cs"/>
                      </a:endParaRPr>
                    </a:p>
                  </a:txBody>
                  <a:tcPr marL="102856" marR="102856" marT="34285" marB="34285"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6350" cap="flat" cmpd="sng" algn="ctr">
                      <a:solidFill>
                        <a:schemeClr val="tx1">
                          <a:lumMod val="60000"/>
                          <a:lumOff val="40000"/>
                        </a:schemeClr>
                      </a:solidFill>
                      <a:prstDash val="solid"/>
                      <a:round/>
                      <a:headEnd type="none" w="med" len="med"/>
                      <a:tailEnd type="none" w="med" len="med"/>
                    </a:lnT>
                    <a:lnB w="6350" cap="flat" cmpd="sng" algn="ctr">
                      <a:solidFill>
                        <a:schemeClr val="tx1">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4"/>
                  </a:ext>
                </a:extLst>
              </a:tr>
              <a:tr h="419600">
                <a:tc>
                  <a:txBody>
                    <a:bodyPr/>
                    <a:lstStyle>
                      <a:lvl1pPr marL="0" algn="l" defTabSz="914378" rtl="0" eaLnBrk="1" latinLnBrk="0" hangingPunct="1">
                        <a:defRPr sz="1800" kern="1200">
                          <a:solidFill>
                            <a:schemeClr val="dk1"/>
                          </a:solidFill>
                          <a:latin typeface="Segoe Pro"/>
                        </a:defRPr>
                      </a:lvl1pPr>
                      <a:lvl2pPr marL="457189" algn="l" defTabSz="914378" rtl="0" eaLnBrk="1" latinLnBrk="0" hangingPunct="1">
                        <a:defRPr sz="1800" kern="1200">
                          <a:solidFill>
                            <a:schemeClr val="dk1"/>
                          </a:solidFill>
                          <a:latin typeface="Segoe Pro"/>
                        </a:defRPr>
                      </a:lvl2pPr>
                      <a:lvl3pPr marL="914378" algn="l" defTabSz="914378" rtl="0" eaLnBrk="1" latinLnBrk="0" hangingPunct="1">
                        <a:defRPr sz="1800" kern="1200">
                          <a:solidFill>
                            <a:schemeClr val="dk1"/>
                          </a:solidFill>
                          <a:latin typeface="Segoe Pro"/>
                        </a:defRPr>
                      </a:lvl3pPr>
                      <a:lvl4pPr marL="1371566" algn="l" defTabSz="914378" rtl="0" eaLnBrk="1" latinLnBrk="0" hangingPunct="1">
                        <a:defRPr sz="1800" kern="1200">
                          <a:solidFill>
                            <a:schemeClr val="dk1"/>
                          </a:solidFill>
                          <a:latin typeface="Segoe Pro"/>
                        </a:defRPr>
                      </a:lvl4pPr>
                      <a:lvl5pPr marL="1828754" algn="l" defTabSz="914378" rtl="0" eaLnBrk="1" latinLnBrk="0" hangingPunct="1">
                        <a:defRPr sz="1800" kern="1200">
                          <a:solidFill>
                            <a:schemeClr val="dk1"/>
                          </a:solidFill>
                          <a:latin typeface="Segoe Pro"/>
                        </a:defRPr>
                      </a:lvl5pPr>
                      <a:lvl6pPr marL="2285943" algn="l" defTabSz="914378" rtl="0" eaLnBrk="1" latinLnBrk="0" hangingPunct="1">
                        <a:defRPr sz="1800" kern="1200">
                          <a:solidFill>
                            <a:schemeClr val="dk1"/>
                          </a:solidFill>
                          <a:latin typeface="Segoe Pro"/>
                        </a:defRPr>
                      </a:lvl6pPr>
                      <a:lvl7pPr marL="2743132" algn="l" defTabSz="914378" rtl="0" eaLnBrk="1" latinLnBrk="0" hangingPunct="1">
                        <a:defRPr sz="1800" kern="1200">
                          <a:solidFill>
                            <a:schemeClr val="dk1"/>
                          </a:solidFill>
                          <a:latin typeface="Segoe Pro"/>
                        </a:defRPr>
                      </a:lvl7pPr>
                      <a:lvl8pPr marL="3200320" algn="l" defTabSz="914378" rtl="0" eaLnBrk="1" latinLnBrk="0" hangingPunct="1">
                        <a:defRPr sz="1800" kern="1200">
                          <a:solidFill>
                            <a:schemeClr val="dk1"/>
                          </a:solidFill>
                          <a:latin typeface="Segoe Pro"/>
                        </a:defRPr>
                      </a:lvl8pPr>
                      <a:lvl9pPr marL="3657509" algn="l" defTabSz="914378" rtl="0" eaLnBrk="1" latinLnBrk="0" hangingPunct="1">
                        <a:defRPr sz="1800" kern="1200">
                          <a:solidFill>
                            <a:schemeClr val="dk1"/>
                          </a:solidFill>
                          <a:latin typeface="Segoe Pro"/>
                        </a:defRPr>
                      </a:lvl9pPr>
                    </a:lstStyle>
                    <a:p>
                      <a:pPr marL="0" indent="0" algn="l" defTabSz="914378" rtl="0" eaLnBrk="1" latinLnBrk="0" hangingPunct="1">
                        <a:lnSpc>
                          <a:spcPct val="100000"/>
                        </a:lnSpc>
                        <a:spcBef>
                          <a:spcPts val="0"/>
                        </a:spcBef>
                        <a:spcAft>
                          <a:spcPts val="0"/>
                        </a:spcAft>
                        <a:buFont typeface="+mj-lt"/>
                        <a:buNone/>
                      </a:pPr>
                      <a:r>
                        <a:rPr lang="en-US" sz="1200" kern="1200" dirty="0" smtClean="0">
                          <a:solidFill>
                            <a:schemeClr val="dk1"/>
                          </a:solidFill>
                          <a:latin typeface="+mn-lt"/>
                          <a:ea typeface="+mn-ea"/>
                          <a:cs typeface="+mn-cs"/>
                        </a:rPr>
                        <a:t>Windows Location services</a:t>
                      </a:r>
                      <a:endParaRPr lang="en-US" sz="1200" kern="1200" dirty="0">
                        <a:solidFill>
                          <a:schemeClr val="dk1"/>
                        </a:solidFill>
                        <a:latin typeface="+mn-lt"/>
                        <a:ea typeface="+mn-ea"/>
                        <a:cs typeface="+mn-cs"/>
                      </a:endParaRPr>
                    </a:p>
                  </a:txBody>
                  <a:tcPr marL="102856" marR="102856" marT="34285" marB="34285"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6350" cap="flat" cmpd="sng" algn="ctr">
                      <a:solidFill>
                        <a:schemeClr val="tx1">
                          <a:lumMod val="60000"/>
                          <a:lumOff val="40000"/>
                        </a:schemeClr>
                      </a:solidFill>
                      <a:prstDash val="solid"/>
                      <a:round/>
                      <a:headEnd type="none" w="med" len="med"/>
                      <a:tailEnd type="none" w="med" len="med"/>
                    </a:lnT>
                    <a:lnB w="6350" cap="flat" cmpd="sng" algn="ctr">
                      <a:solidFill>
                        <a:schemeClr val="tx1">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5"/>
                  </a:ext>
                </a:extLst>
              </a:tr>
              <a:tr h="419600">
                <a:tc>
                  <a:txBody>
                    <a:bodyPr/>
                    <a:lstStyle/>
                    <a:p>
                      <a:pPr marL="0" indent="0" algn="l" defTabSz="914378" rtl="0" eaLnBrk="1" latinLnBrk="0" hangingPunct="1">
                        <a:lnSpc>
                          <a:spcPct val="100000"/>
                        </a:lnSpc>
                        <a:spcBef>
                          <a:spcPts val="0"/>
                        </a:spcBef>
                        <a:spcAft>
                          <a:spcPts val="0"/>
                        </a:spcAft>
                        <a:buFont typeface="+mj-lt"/>
                        <a:buNone/>
                      </a:pPr>
                      <a:r>
                        <a:rPr lang="en-US" sz="1200" kern="1200" dirty="0" smtClean="0">
                          <a:solidFill>
                            <a:schemeClr val="dk1"/>
                          </a:solidFill>
                          <a:latin typeface="+mn-lt"/>
                          <a:ea typeface="+mn-ea"/>
                          <a:cs typeface="+mn-cs"/>
                        </a:rPr>
                        <a:t>…</a:t>
                      </a:r>
                      <a:endParaRPr lang="en-US" sz="1200" kern="1200" dirty="0">
                        <a:solidFill>
                          <a:schemeClr val="dk1"/>
                        </a:solidFill>
                        <a:latin typeface="+mn-lt"/>
                        <a:ea typeface="+mn-ea"/>
                        <a:cs typeface="+mn-cs"/>
                      </a:endParaRPr>
                    </a:p>
                  </a:txBody>
                  <a:tcPr marL="102856" marR="102856" marT="34285" marB="34285"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6350" cap="flat" cmpd="sng" algn="ctr">
                      <a:solidFill>
                        <a:schemeClr val="tx1">
                          <a:lumMod val="60000"/>
                          <a:lumOff val="40000"/>
                        </a:schemeClr>
                      </a:solid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8"/>
                  </a:ext>
                </a:extLst>
              </a:tr>
            </a:tbl>
          </a:graphicData>
        </a:graphic>
      </p:graphicFrame>
      <p:grpSp>
        <p:nvGrpSpPr>
          <p:cNvPr id="2" name="Group 1"/>
          <p:cNvGrpSpPr/>
          <p:nvPr/>
        </p:nvGrpSpPr>
        <p:grpSpPr>
          <a:xfrm>
            <a:off x="4282457" y="1787379"/>
            <a:ext cx="3809186" cy="2801327"/>
            <a:chOff x="6523037" y="2430462"/>
            <a:chExt cx="5180758" cy="3810000"/>
          </a:xfrm>
        </p:grpSpPr>
        <p:sp>
          <p:nvSpPr>
            <p:cNvPr id="15" name="Rectangle 14"/>
            <p:cNvSpPr/>
            <p:nvPr/>
          </p:nvSpPr>
          <p:spPr>
            <a:xfrm>
              <a:off x="6523037" y="2430462"/>
              <a:ext cx="5180758" cy="1806434"/>
            </a:xfrm>
            <a:prstGeom prst="rect">
              <a:avLst/>
            </a:prstGeom>
            <a:solidFill>
              <a:srgbClr val="00188F"/>
            </a:solidFill>
            <a:ln>
              <a:noFill/>
            </a:ln>
          </p:spPr>
          <p:style>
            <a:lnRef idx="2">
              <a:schemeClr val="accent1">
                <a:shade val="50000"/>
              </a:schemeClr>
            </a:lnRef>
            <a:fillRef idx="1">
              <a:schemeClr val="accent1"/>
            </a:fillRef>
            <a:effectRef idx="0">
              <a:schemeClr val="accent1"/>
            </a:effectRef>
            <a:fontRef idx="minor">
              <a:schemeClr val="lt1"/>
            </a:fontRef>
          </p:style>
          <p:txBody>
            <a:bodyPr lIns="186494" tIns="0" rIns="186494" bIns="0" rtlCol="0" anchor="ctr" anchorCtr="0"/>
            <a:lstStyle/>
            <a:p>
              <a:pPr marL="342834" indent="-342834" defTabSz="699330">
                <a:lnSpc>
                  <a:spcPct val="90000"/>
                </a:lnSpc>
                <a:spcBef>
                  <a:spcPts val="612"/>
                </a:spcBef>
                <a:spcAft>
                  <a:spcPts val="612"/>
                </a:spcAft>
                <a:buFont typeface="Arial" panose="020B0604020202020204" pitchFamily="34" charset="0"/>
                <a:buChar char="•"/>
              </a:pPr>
              <a:r>
                <a:rPr lang="en-US" sz="1471" dirty="0">
                  <a:solidFill>
                    <a:prstClr val="white"/>
                  </a:solidFill>
                  <a:effectLst>
                    <a:outerShdw blurRad="38100" dist="38100" dir="2700000" algn="tl">
                      <a:srgbClr val="000000">
                        <a:alpha val="43137"/>
                      </a:srgbClr>
                    </a:outerShdw>
                  </a:effectLst>
                  <a:latin typeface="Segoe UI Light" panose="020B0502040204020203" pitchFamily="34" charset="0"/>
                  <a:cs typeface="Segoe UI Light" panose="020B0502040204020203" pitchFamily="34" charset="0"/>
                </a:rPr>
                <a:t>Project Astoria SDK </a:t>
              </a:r>
              <a:r>
                <a:rPr lang="en-US" sz="1471" dirty="0" err="1" smtClean="0">
                  <a:solidFill>
                    <a:prstClr val="white"/>
                  </a:solidFill>
                  <a:effectLst>
                    <a:outerShdw blurRad="38100" dist="38100" dir="2700000" algn="tl">
                      <a:srgbClr val="000000">
                        <a:alpha val="43137"/>
                      </a:srgbClr>
                    </a:outerShdw>
                  </a:effectLst>
                  <a:latin typeface="Segoe UI Light" panose="020B0502040204020203" pitchFamily="34" charset="0"/>
                  <a:cs typeface="Segoe UI Light" panose="020B0502040204020203" pitchFamily="34" charset="0"/>
                </a:rPr>
                <a:t>en</a:t>
              </a:r>
              <a:r>
                <a:rPr lang="en-US" sz="1471" dirty="0" smtClean="0">
                  <a:solidFill>
                    <a:prstClr val="white"/>
                  </a:solidFill>
                  <a:effectLst>
                    <a:outerShdw blurRad="38100" dist="38100" dir="2700000" algn="tl">
                      <a:srgbClr val="000000">
                        <a:alpha val="43137"/>
                      </a:srgbClr>
                    </a:outerShdw>
                  </a:effectLst>
                  <a:latin typeface="Segoe UI Light" panose="020B0502040204020203" pitchFamily="34" charset="0"/>
                  <a:cs typeface="Segoe UI Light" panose="020B0502040204020203" pitchFamily="34" charset="0"/>
                </a:rPr>
                <a:t> Java</a:t>
              </a:r>
              <a:endParaRPr lang="en-US" dirty="0">
                <a:solidFill>
                  <a:prstClr val="white"/>
                </a:solidFill>
                <a:effectLst>
                  <a:outerShdw blurRad="38100" dist="38100" dir="2700000" algn="tl">
                    <a:srgbClr val="000000">
                      <a:alpha val="43137"/>
                    </a:srgbClr>
                  </a:outerShdw>
                </a:effectLst>
                <a:latin typeface="Segoe UI Light" panose="020B0502040204020203" pitchFamily="34" charset="0"/>
                <a:cs typeface="Segoe UI Light" panose="020B0502040204020203" pitchFamily="34" charset="0"/>
              </a:endParaRPr>
            </a:p>
            <a:p>
              <a:pPr marL="342834" indent="-342834" defTabSz="699330">
                <a:lnSpc>
                  <a:spcPct val="90000"/>
                </a:lnSpc>
                <a:spcBef>
                  <a:spcPts val="612"/>
                </a:spcBef>
                <a:spcAft>
                  <a:spcPts val="612"/>
                </a:spcAft>
                <a:buFont typeface="Arial" panose="020B0604020202020204" pitchFamily="34" charset="0"/>
                <a:buChar char="•"/>
              </a:pPr>
              <a:r>
                <a:rPr lang="en-US" sz="1471" dirty="0" err="1" smtClean="0">
                  <a:solidFill>
                    <a:prstClr val="white"/>
                  </a:solidFill>
                  <a:effectLst>
                    <a:outerShdw blurRad="38100" dist="38100" dir="2700000" algn="tl">
                      <a:srgbClr val="000000">
                        <a:alpha val="43137"/>
                      </a:srgbClr>
                    </a:outerShdw>
                  </a:effectLst>
                  <a:latin typeface="Segoe UI Light" panose="020B0502040204020203" pitchFamily="34" charset="0"/>
                  <a:cs typeface="Segoe UI Light" panose="020B0502040204020203" pitchFamily="34" charset="0"/>
                </a:rPr>
                <a:t>Usa</a:t>
              </a:r>
              <a:r>
                <a:rPr lang="en-US" sz="1471" dirty="0" smtClean="0">
                  <a:solidFill>
                    <a:prstClr val="white"/>
                  </a:solidFill>
                  <a:effectLst>
                    <a:outerShdw blurRad="38100" dist="38100" dir="2700000" algn="tl">
                      <a:srgbClr val="000000">
                        <a:alpha val="43137"/>
                      </a:srgbClr>
                    </a:outerShdw>
                  </a:effectLst>
                  <a:latin typeface="Segoe UI Light" panose="020B0502040204020203" pitchFamily="34" charset="0"/>
                  <a:cs typeface="Segoe UI Light" panose="020B0502040204020203" pitchFamily="34" charset="0"/>
                </a:rPr>
                <a:t> </a:t>
              </a:r>
              <a:r>
                <a:rPr lang="en-US" sz="1471" dirty="0" err="1" smtClean="0">
                  <a:solidFill>
                    <a:prstClr val="white"/>
                  </a:solidFill>
                  <a:effectLst>
                    <a:outerShdw blurRad="38100" dist="38100" dir="2700000" algn="tl">
                      <a:srgbClr val="000000">
                        <a:alpha val="43137"/>
                      </a:srgbClr>
                    </a:outerShdw>
                  </a:effectLst>
                  <a:latin typeface="Segoe UI Light" panose="020B0502040204020203" pitchFamily="34" charset="0"/>
                  <a:cs typeface="Segoe UI Light" panose="020B0502040204020203" pitchFamily="34" charset="0"/>
                </a:rPr>
                <a:t>servicios</a:t>
              </a:r>
              <a:r>
                <a:rPr lang="en-US" sz="1471" dirty="0" smtClean="0">
                  <a:solidFill>
                    <a:prstClr val="white"/>
                  </a:solidFill>
                  <a:effectLst>
                    <a:outerShdw blurRad="38100" dist="38100" dir="2700000" algn="tl">
                      <a:srgbClr val="000000">
                        <a:alpha val="43137"/>
                      </a:srgbClr>
                    </a:outerShdw>
                  </a:effectLst>
                  <a:latin typeface="Segoe UI Light" panose="020B0502040204020203" pitchFamily="34" charset="0"/>
                  <a:cs typeface="Segoe UI Light" panose="020B0502040204020203" pitchFamily="34" charset="0"/>
                </a:rPr>
                <a:t> Microsoft con </a:t>
              </a:r>
              <a:r>
                <a:rPr lang="en-US" sz="1471" dirty="0" err="1" smtClean="0">
                  <a:solidFill>
                    <a:prstClr val="white"/>
                  </a:solidFill>
                  <a:effectLst>
                    <a:outerShdw blurRad="38100" dist="38100" dir="2700000" algn="tl">
                      <a:srgbClr val="000000">
                        <a:alpha val="43137"/>
                      </a:srgbClr>
                    </a:outerShdw>
                  </a:effectLst>
                  <a:latin typeface="Segoe UI Light" panose="020B0502040204020203" pitchFamily="34" charset="0"/>
                  <a:cs typeface="Segoe UI Light" panose="020B0502040204020203" pitchFamily="34" charset="0"/>
                </a:rPr>
                <a:t>pocos</a:t>
              </a:r>
              <a:r>
                <a:rPr lang="en-US" sz="1471" dirty="0" smtClean="0">
                  <a:solidFill>
                    <a:prstClr val="white"/>
                  </a:solidFill>
                  <a:effectLst>
                    <a:outerShdw blurRad="38100" dist="38100" dir="2700000" algn="tl">
                      <a:srgbClr val="000000">
                        <a:alpha val="43137"/>
                      </a:srgbClr>
                    </a:outerShdw>
                  </a:effectLst>
                  <a:latin typeface="Segoe UI Light" panose="020B0502040204020203" pitchFamily="34" charset="0"/>
                  <a:cs typeface="Segoe UI Light" panose="020B0502040204020203" pitchFamily="34" charset="0"/>
                </a:rPr>
                <a:t> </a:t>
              </a:r>
              <a:r>
                <a:rPr lang="en-US" sz="1471" dirty="0" err="1" smtClean="0">
                  <a:solidFill>
                    <a:prstClr val="white"/>
                  </a:solidFill>
                  <a:effectLst>
                    <a:outerShdw blurRad="38100" dist="38100" dir="2700000" algn="tl">
                      <a:srgbClr val="000000">
                        <a:alpha val="43137"/>
                      </a:srgbClr>
                    </a:outerShdw>
                  </a:effectLst>
                  <a:latin typeface="Segoe UI Light" panose="020B0502040204020203" pitchFamily="34" charset="0"/>
                  <a:cs typeface="Segoe UI Light" panose="020B0502040204020203" pitchFamily="34" charset="0"/>
                </a:rPr>
                <a:t>cambios</a:t>
              </a:r>
              <a:r>
                <a:rPr lang="en-US" sz="1471" dirty="0" smtClean="0">
                  <a:solidFill>
                    <a:prstClr val="white"/>
                  </a:solidFill>
                  <a:effectLst>
                    <a:outerShdw blurRad="38100" dist="38100" dir="2700000" algn="tl">
                      <a:srgbClr val="000000">
                        <a:alpha val="43137"/>
                      </a:srgbClr>
                    </a:outerShdw>
                  </a:effectLst>
                  <a:latin typeface="Segoe UI Light" panose="020B0502040204020203" pitchFamily="34" charset="0"/>
                  <a:cs typeface="Segoe UI Light" panose="020B0502040204020203" pitchFamily="34" charset="0"/>
                </a:rPr>
                <a:t> </a:t>
              </a:r>
              <a:r>
                <a:rPr lang="en-US" sz="1471" dirty="0" err="1" smtClean="0">
                  <a:solidFill>
                    <a:prstClr val="white"/>
                  </a:solidFill>
                  <a:effectLst>
                    <a:outerShdw blurRad="38100" dist="38100" dir="2700000" algn="tl">
                      <a:srgbClr val="000000">
                        <a:alpha val="43137"/>
                      </a:srgbClr>
                    </a:outerShdw>
                  </a:effectLst>
                  <a:latin typeface="Segoe UI Light" panose="020B0502040204020203" pitchFamily="34" charset="0"/>
                  <a:cs typeface="Segoe UI Light" panose="020B0502040204020203" pitchFamily="34" charset="0"/>
                </a:rPr>
                <a:t>en</a:t>
              </a:r>
              <a:r>
                <a:rPr lang="en-US" sz="1471" dirty="0" smtClean="0">
                  <a:solidFill>
                    <a:prstClr val="white"/>
                  </a:solidFill>
                  <a:effectLst>
                    <a:outerShdw blurRad="38100" dist="38100" dir="2700000" algn="tl">
                      <a:srgbClr val="000000">
                        <a:alpha val="43137"/>
                      </a:srgbClr>
                    </a:outerShdw>
                  </a:effectLst>
                  <a:latin typeface="Segoe UI Light" panose="020B0502040204020203" pitchFamily="34" charset="0"/>
                  <a:cs typeface="Segoe UI Light" panose="020B0502040204020203" pitchFamily="34" charset="0"/>
                </a:rPr>
                <a:t> </a:t>
              </a:r>
              <a:r>
                <a:rPr lang="en-US" sz="1471" dirty="0" err="1" smtClean="0">
                  <a:solidFill>
                    <a:prstClr val="white"/>
                  </a:solidFill>
                  <a:effectLst>
                    <a:outerShdw blurRad="38100" dist="38100" dir="2700000" algn="tl">
                      <a:srgbClr val="000000">
                        <a:alpha val="43137"/>
                      </a:srgbClr>
                    </a:outerShdw>
                  </a:effectLst>
                  <a:latin typeface="Segoe UI Light" panose="020B0502040204020203" pitchFamily="34" charset="0"/>
                  <a:cs typeface="Segoe UI Light" panose="020B0502040204020203" pitchFamily="34" charset="0"/>
                </a:rPr>
                <a:t>código</a:t>
              </a:r>
              <a:endParaRPr lang="en-US" dirty="0">
                <a:solidFill>
                  <a:prstClr val="white"/>
                </a:solidFill>
                <a:effectLst>
                  <a:outerShdw blurRad="38100" dist="38100" dir="2700000" algn="tl">
                    <a:srgbClr val="000000">
                      <a:alpha val="43137"/>
                    </a:srgbClr>
                  </a:outerShdw>
                </a:effectLst>
                <a:latin typeface="Segoe UI Light" panose="020B0502040204020203" pitchFamily="34" charset="0"/>
                <a:cs typeface="Segoe UI Light" panose="020B0502040204020203" pitchFamily="34" charset="0"/>
              </a:endParaRPr>
            </a:p>
            <a:p>
              <a:pPr marL="342834" indent="-342834" defTabSz="699330">
                <a:lnSpc>
                  <a:spcPct val="90000"/>
                </a:lnSpc>
                <a:spcBef>
                  <a:spcPts val="612"/>
                </a:spcBef>
                <a:spcAft>
                  <a:spcPts val="612"/>
                </a:spcAft>
                <a:buFont typeface="Arial" panose="020B0604020202020204" pitchFamily="34" charset="0"/>
                <a:buChar char="•"/>
              </a:pPr>
              <a:r>
                <a:rPr lang="en-US" sz="1471" dirty="0" smtClean="0">
                  <a:solidFill>
                    <a:prstClr val="white"/>
                  </a:solidFill>
                  <a:effectLst>
                    <a:outerShdw blurRad="38100" dist="38100" dir="2700000" algn="tl">
                      <a:srgbClr val="000000">
                        <a:alpha val="43137"/>
                      </a:srgbClr>
                    </a:outerShdw>
                  </a:effectLst>
                  <a:latin typeface="Segoe UI Light" panose="020B0502040204020203" pitchFamily="34" charset="0"/>
                  <a:cs typeface="Segoe UI Light" panose="020B0502040204020203" pitchFamily="34" charset="0"/>
                </a:rPr>
                <a:t>Dev </a:t>
              </a:r>
              <a:r>
                <a:rPr lang="en-US" sz="1471" dirty="0">
                  <a:solidFill>
                    <a:prstClr val="white"/>
                  </a:solidFill>
                  <a:effectLst>
                    <a:outerShdw blurRad="38100" dist="38100" dir="2700000" algn="tl">
                      <a:srgbClr val="000000">
                        <a:alpha val="43137"/>
                      </a:srgbClr>
                    </a:outerShdw>
                  </a:effectLst>
                  <a:latin typeface="Segoe UI Light" panose="020B0502040204020203" pitchFamily="34" charset="0"/>
                  <a:cs typeface="Segoe UI Light" panose="020B0502040204020203" pitchFamily="34" charset="0"/>
                </a:rPr>
                <a:t>Center</a:t>
              </a:r>
              <a:endParaRPr lang="en-US" dirty="0">
                <a:solidFill>
                  <a:prstClr val="white"/>
                </a:solidFill>
                <a:effectLst>
                  <a:outerShdw blurRad="38100" dist="38100" dir="2700000" algn="tl">
                    <a:srgbClr val="000000">
                      <a:alpha val="43137"/>
                    </a:srgbClr>
                  </a:outerShdw>
                </a:effectLst>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3"/>
            <a:stretch>
              <a:fillRect/>
            </a:stretch>
          </p:blipFill>
          <p:spPr>
            <a:xfrm>
              <a:off x="6523037" y="4598692"/>
              <a:ext cx="5180758" cy="1641770"/>
            </a:xfrm>
            <a:prstGeom prst="rect">
              <a:avLst/>
            </a:prstGeom>
            <a:ln>
              <a:noFill/>
            </a:ln>
            <a:effectLst>
              <a:outerShdw blurRad="292100" dist="139700" dir="2700000" algn="tl" rotWithShape="0">
                <a:srgbClr val="333333">
                  <a:alpha val="65000"/>
                </a:srgbClr>
              </a:outerShdw>
            </a:effectLst>
          </p:spPr>
        </p:pic>
      </p:grpSp>
      <p:sp>
        <p:nvSpPr>
          <p:cNvPr id="8" name="Title 2"/>
          <p:cNvSpPr txBox="1">
            <a:spLocks/>
          </p:cNvSpPr>
          <p:nvPr/>
        </p:nvSpPr>
        <p:spPr>
          <a:xfrm>
            <a:off x="202549" y="154459"/>
            <a:ext cx="8738903" cy="736496"/>
          </a:xfrm>
          <a:prstGeom prst="rect">
            <a:avLst/>
          </a:prstGeom>
        </p:spPr>
        <p:txBody>
          <a:bodyPr/>
          <a:lstStyle>
            <a:lvl1pPr algn="l" defTabSz="914377" rtl="0" eaLnBrk="1" latinLnBrk="0" hangingPunct="1">
              <a:lnSpc>
                <a:spcPct val="90000"/>
              </a:lnSpc>
              <a:spcBef>
                <a:spcPct val="0"/>
              </a:spcBef>
              <a:buNone/>
              <a:defRPr sz="4267" b="0" kern="1200">
                <a:gradFill>
                  <a:gsLst>
                    <a:gs pos="0">
                      <a:schemeClr val="accent1"/>
                    </a:gs>
                    <a:gs pos="100000">
                      <a:schemeClr val="accent1"/>
                    </a:gs>
                  </a:gsLst>
                  <a:lin ang="5400000" scaled="1"/>
                </a:gradFill>
                <a:latin typeface="+mj-lt"/>
                <a:ea typeface="+mj-ea"/>
                <a:cs typeface="+mj-cs"/>
              </a:defRPr>
            </a:lvl1pPr>
          </a:lstStyle>
          <a:p>
            <a:r>
              <a:rPr lang="en-US" sz="3000" dirty="0" err="1">
                <a:gradFill>
                  <a:gsLst>
                    <a:gs pos="0">
                      <a:srgbClr val="0078D7"/>
                    </a:gs>
                    <a:gs pos="100000">
                      <a:srgbClr val="0078D7"/>
                    </a:gs>
                  </a:gsLst>
                  <a:lin ang="5400000" scaled="1"/>
                </a:gradFill>
              </a:rPr>
              <a:t>Servicios</a:t>
            </a:r>
            <a:r>
              <a:rPr lang="en-US" sz="3000" dirty="0">
                <a:gradFill>
                  <a:gsLst>
                    <a:gs pos="0">
                      <a:srgbClr val="0078D7"/>
                    </a:gs>
                    <a:gs pos="100000">
                      <a:srgbClr val="0078D7"/>
                    </a:gs>
                  </a:gsLst>
                  <a:lin ang="5400000" scaled="1"/>
                </a:gradFill>
              </a:rPr>
              <a:t> Cloud</a:t>
            </a:r>
            <a:endParaRPr lang="en-US" sz="3000" dirty="0">
              <a:gradFill>
                <a:gsLst>
                  <a:gs pos="0">
                    <a:srgbClr val="00188F"/>
                  </a:gs>
                  <a:gs pos="100000">
                    <a:srgbClr val="00188F"/>
                  </a:gs>
                </a:gsLst>
                <a:lin ang="5400000" scaled="1"/>
              </a:gradFill>
            </a:endParaRPr>
          </a:p>
        </p:txBody>
      </p:sp>
      <p:sp>
        <p:nvSpPr>
          <p:cNvPr id="9" name="Rectangle 8"/>
          <p:cNvSpPr/>
          <p:nvPr/>
        </p:nvSpPr>
        <p:spPr>
          <a:xfrm>
            <a:off x="202551" y="609859"/>
            <a:ext cx="7030183" cy="300082"/>
          </a:xfrm>
          <a:prstGeom prst="rect">
            <a:avLst/>
          </a:prstGeom>
        </p:spPr>
        <p:txBody>
          <a:bodyPr wrap="square">
            <a:spAutoFit/>
          </a:bodyPr>
          <a:lstStyle/>
          <a:p>
            <a:r>
              <a:rPr lang="en-US" sz="1350" dirty="0">
                <a:solidFill>
                  <a:srgbClr val="737373"/>
                </a:solidFill>
              </a:rPr>
              <a:t>Las Apps Windows </a:t>
            </a:r>
            <a:r>
              <a:rPr lang="en-US" sz="1350" dirty="0" err="1">
                <a:solidFill>
                  <a:srgbClr val="737373"/>
                </a:solidFill>
              </a:rPr>
              <a:t>creadas</a:t>
            </a:r>
            <a:r>
              <a:rPr lang="en-US" sz="1350" dirty="0">
                <a:solidFill>
                  <a:srgbClr val="737373"/>
                </a:solidFill>
              </a:rPr>
              <a:t> con Project Astoria </a:t>
            </a:r>
            <a:r>
              <a:rPr lang="en-US" sz="1350" dirty="0" err="1">
                <a:solidFill>
                  <a:srgbClr val="737373"/>
                </a:solidFill>
              </a:rPr>
              <a:t>usan</a:t>
            </a:r>
            <a:r>
              <a:rPr lang="en-US" sz="1350" dirty="0">
                <a:solidFill>
                  <a:srgbClr val="737373"/>
                </a:solidFill>
              </a:rPr>
              <a:t> </a:t>
            </a:r>
            <a:r>
              <a:rPr lang="en-US" sz="1350" dirty="0" err="1">
                <a:solidFill>
                  <a:srgbClr val="737373"/>
                </a:solidFill>
              </a:rPr>
              <a:t>servicios</a:t>
            </a:r>
            <a:r>
              <a:rPr lang="en-US" sz="1350" dirty="0">
                <a:solidFill>
                  <a:srgbClr val="737373"/>
                </a:solidFill>
              </a:rPr>
              <a:t> Microsoft</a:t>
            </a:r>
          </a:p>
        </p:txBody>
      </p:sp>
      <p:sp>
        <p:nvSpPr>
          <p:cNvPr id="13" name="Rectangle 3"/>
          <p:cNvSpPr/>
          <p:nvPr/>
        </p:nvSpPr>
        <p:spPr bwMode="auto">
          <a:xfrm>
            <a:off x="7928623" y="106582"/>
            <a:ext cx="1140515" cy="278305"/>
          </a:xfrm>
          <a:prstGeom prst="rect">
            <a:avLst/>
          </a:prstGeom>
          <a:solidFill>
            <a:schemeClr val="accent1">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t" anchorCtr="0"/>
          <a:lstStyle/>
          <a:p>
            <a:pPr algn="ctr" defTabSz="685529"/>
            <a:r>
              <a:rPr lang="en-US" sz="825" dirty="0" err="1">
                <a:solidFill>
                  <a:srgbClr val="FFFFFF"/>
                </a:solidFill>
                <a:latin typeface="Segoe UI Light"/>
                <a:ea typeface="Segoe UI" pitchFamily="34" charset="0"/>
                <a:cs typeface="Segoe UI" pitchFamily="34" charset="0"/>
              </a:rPr>
              <a:t>Experiencia</a:t>
            </a:r>
            <a:r>
              <a:rPr lang="en-US" sz="825" dirty="0">
                <a:solidFill>
                  <a:srgbClr val="FFFFFF"/>
                </a:solidFill>
                <a:latin typeface="Segoe UI Light"/>
                <a:ea typeface="Segoe UI" pitchFamily="34" charset="0"/>
                <a:cs typeface="Segoe UI" pitchFamily="34" charset="0"/>
              </a:rPr>
              <a:t> de </a:t>
            </a:r>
            <a:r>
              <a:rPr lang="en-US" sz="825" dirty="0" err="1">
                <a:solidFill>
                  <a:srgbClr val="FFFFFF"/>
                </a:solidFill>
                <a:latin typeface="Segoe UI Light"/>
                <a:ea typeface="Segoe UI" pitchFamily="34" charset="0"/>
                <a:cs typeface="Segoe UI" pitchFamily="34" charset="0"/>
              </a:rPr>
              <a:t>usuario</a:t>
            </a:r>
            <a:endParaRPr lang="en-US" sz="825" dirty="0">
              <a:solidFill>
                <a:srgbClr val="FFFFFF"/>
              </a:solidFill>
              <a:latin typeface="Segoe UI Light"/>
              <a:ea typeface="Segoe UI" pitchFamily="34" charset="0"/>
              <a:cs typeface="Segoe UI" pitchFamily="34" charset="0"/>
            </a:endParaRPr>
          </a:p>
        </p:txBody>
      </p:sp>
      <p:sp>
        <p:nvSpPr>
          <p:cNvPr id="14" name="Rectangle 5"/>
          <p:cNvSpPr/>
          <p:nvPr/>
        </p:nvSpPr>
        <p:spPr bwMode="auto">
          <a:xfrm>
            <a:off x="7928623" y="444453"/>
            <a:ext cx="1140515" cy="27830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t" anchorCtr="0"/>
          <a:lstStyle/>
          <a:p>
            <a:pPr algn="ctr" defTabSz="685529"/>
            <a:r>
              <a:rPr lang="en-US" sz="1029" dirty="0" err="1">
                <a:solidFill>
                  <a:srgbClr val="FFFFFF"/>
                </a:solidFill>
                <a:latin typeface="Segoe UI Light"/>
                <a:ea typeface="Segoe UI" pitchFamily="34" charset="0"/>
                <a:cs typeface="Segoe UI" pitchFamily="34" charset="0"/>
              </a:rPr>
              <a:t>Servicios</a:t>
            </a:r>
            <a:endParaRPr lang="en-US" sz="1029" dirty="0">
              <a:solidFill>
                <a:srgbClr val="FFFFFF"/>
              </a:solidFill>
              <a:latin typeface="Segoe UI Light"/>
              <a:ea typeface="Segoe UI" pitchFamily="34" charset="0"/>
              <a:cs typeface="Segoe UI" pitchFamily="34" charset="0"/>
            </a:endParaRPr>
          </a:p>
        </p:txBody>
      </p:sp>
      <p:sp>
        <p:nvSpPr>
          <p:cNvPr id="16" name="Rectangle 6"/>
          <p:cNvSpPr/>
          <p:nvPr/>
        </p:nvSpPr>
        <p:spPr bwMode="auto">
          <a:xfrm>
            <a:off x="7928622" y="779524"/>
            <a:ext cx="1140515" cy="278305"/>
          </a:xfrm>
          <a:prstGeom prst="rect">
            <a:avLst/>
          </a:prstGeom>
          <a:solidFill>
            <a:schemeClr val="accent1">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t" anchorCtr="0"/>
          <a:lstStyle/>
          <a:p>
            <a:pPr algn="ctr" defTabSz="685529"/>
            <a:r>
              <a:rPr lang="en-US" sz="1029" dirty="0" err="1">
                <a:solidFill>
                  <a:srgbClr val="FFFFFF"/>
                </a:solidFill>
                <a:latin typeface="Segoe UI Light"/>
                <a:ea typeface="Segoe UI" pitchFamily="34" charset="0"/>
                <a:cs typeface="Segoe UI" pitchFamily="34" charset="0"/>
              </a:rPr>
              <a:t>Platforma</a:t>
            </a:r>
            <a:endParaRPr lang="en-US" sz="1029" dirty="0">
              <a:solidFill>
                <a:srgbClr val="FFFFFF"/>
              </a:solidFill>
              <a:latin typeface="Segoe UI Light"/>
              <a:ea typeface="Segoe UI" pitchFamily="34" charset="0"/>
              <a:cs typeface="Segoe UI" pitchFamily="34" charset="0"/>
            </a:endParaRPr>
          </a:p>
        </p:txBody>
      </p:sp>
    </p:spTree>
    <p:extLst>
      <p:ext uri="{BB962C8B-B14F-4D97-AF65-F5344CB8AC3E}">
        <p14:creationId xmlns:p14="http://schemas.microsoft.com/office/powerpoint/2010/main" val="1589513899"/>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313984" y="329521"/>
            <a:ext cx="9300406" cy="674653"/>
          </a:xfrm>
          <a:prstGeom prst="rect">
            <a:avLst/>
          </a:prstGeom>
        </p:spPr>
        <p:txBody>
          <a:bodyPr vert="horz" wrap="square" lIns="107571" tIns="67232" rIns="107571" bIns="6723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endParaRPr sz="2941">
              <a:gradFill>
                <a:gsLst>
                  <a:gs pos="1250">
                    <a:srgbClr val="404040"/>
                  </a:gs>
                  <a:gs pos="100000">
                    <a:srgbClr val="404040"/>
                  </a:gs>
                </a:gsLst>
                <a:lin ang="5400000" scaled="0"/>
              </a:gradFill>
            </a:endParaRPr>
          </a:p>
        </p:txBody>
      </p:sp>
      <p:sp>
        <p:nvSpPr>
          <p:cNvPr id="12" name="Title 2"/>
          <p:cNvSpPr txBox="1">
            <a:spLocks/>
          </p:cNvSpPr>
          <p:nvPr/>
        </p:nvSpPr>
        <p:spPr>
          <a:xfrm>
            <a:off x="202549" y="154459"/>
            <a:ext cx="8738903" cy="736496"/>
          </a:xfrm>
          <a:prstGeom prst="rect">
            <a:avLst/>
          </a:prstGeom>
        </p:spPr>
        <p:txBody>
          <a:bodyPr/>
          <a:lstStyle>
            <a:lvl1pPr algn="l" defTabSz="914377" rtl="0" eaLnBrk="1" latinLnBrk="0" hangingPunct="1">
              <a:lnSpc>
                <a:spcPct val="90000"/>
              </a:lnSpc>
              <a:spcBef>
                <a:spcPct val="0"/>
              </a:spcBef>
              <a:buNone/>
              <a:defRPr sz="4267" b="0" kern="1200">
                <a:gradFill>
                  <a:gsLst>
                    <a:gs pos="0">
                      <a:schemeClr val="accent1"/>
                    </a:gs>
                    <a:gs pos="100000">
                      <a:schemeClr val="accent1"/>
                    </a:gs>
                  </a:gsLst>
                  <a:lin ang="5400000" scaled="1"/>
                </a:gradFill>
                <a:latin typeface="+mj-lt"/>
                <a:ea typeface="+mj-ea"/>
                <a:cs typeface="+mj-cs"/>
              </a:defRPr>
            </a:lvl1pPr>
          </a:lstStyle>
          <a:p>
            <a:r>
              <a:rPr lang="en-US" sz="3000" dirty="0" err="1">
                <a:gradFill>
                  <a:gsLst>
                    <a:gs pos="0">
                      <a:srgbClr val="0078D7"/>
                    </a:gs>
                    <a:gs pos="100000">
                      <a:srgbClr val="0078D7"/>
                    </a:gs>
                  </a:gsLst>
                  <a:lin ang="5400000" scaled="1"/>
                </a:gradFill>
              </a:rPr>
              <a:t>Redirección</a:t>
            </a:r>
            <a:endParaRPr lang="en-US" sz="3000" dirty="0">
              <a:gradFill>
                <a:gsLst>
                  <a:gs pos="0">
                    <a:srgbClr val="00188F"/>
                  </a:gs>
                  <a:gs pos="100000">
                    <a:srgbClr val="00188F"/>
                  </a:gs>
                </a:gsLst>
                <a:lin ang="5400000" scaled="1"/>
              </a:gradFill>
            </a:endParaRPr>
          </a:p>
        </p:txBody>
      </p:sp>
      <p:sp>
        <p:nvSpPr>
          <p:cNvPr id="18" name="Rectangle 17"/>
          <p:cNvSpPr/>
          <p:nvPr/>
        </p:nvSpPr>
        <p:spPr>
          <a:xfrm>
            <a:off x="225755" y="581213"/>
            <a:ext cx="7030183" cy="300082"/>
          </a:xfrm>
          <a:prstGeom prst="rect">
            <a:avLst/>
          </a:prstGeom>
        </p:spPr>
        <p:txBody>
          <a:bodyPr wrap="square">
            <a:spAutoFit/>
          </a:bodyPr>
          <a:lstStyle/>
          <a:p>
            <a:r>
              <a:rPr lang="en-US" sz="1350" dirty="0">
                <a:solidFill>
                  <a:srgbClr val="737373"/>
                </a:solidFill>
              </a:rPr>
              <a:t>Las </a:t>
            </a:r>
            <a:r>
              <a:rPr lang="en-US" sz="1350" dirty="0" err="1">
                <a:solidFill>
                  <a:srgbClr val="737373"/>
                </a:solidFill>
              </a:rPr>
              <a:t>capacidades</a:t>
            </a:r>
            <a:r>
              <a:rPr lang="en-US" sz="1350" dirty="0">
                <a:solidFill>
                  <a:srgbClr val="737373"/>
                </a:solidFill>
              </a:rPr>
              <a:t> de la </a:t>
            </a:r>
            <a:r>
              <a:rPr lang="en-US" sz="1350" dirty="0" err="1">
                <a:solidFill>
                  <a:srgbClr val="737373"/>
                </a:solidFill>
              </a:rPr>
              <a:t>plataforma</a:t>
            </a:r>
            <a:r>
              <a:rPr lang="en-US" sz="1350" dirty="0">
                <a:solidFill>
                  <a:srgbClr val="737373"/>
                </a:solidFill>
              </a:rPr>
              <a:t> Android se </a:t>
            </a:r>
            <a:r>
              <a:rPr lang="en-US" sz="1350" dirty="0" err="1">
                <a:solidFill>
                  <a:srgbClr val="737373"/>
                </a:solidFill>
              </a:rPr>
              <a:t>redireccionan</a:t>
            </a:r>
            <a:r>
              <a:rPr lang="en-US" sz="1350" dirty="0">
                <a:solidFill>
                  <a:srgbClr val="737373"/>
                </a:solidFill>
              </a:rPr>
              <a:t> a la </a:t>
            </a:r>
            <a:r>
              <a:rPr lang="en-US" sz="1350" dirty="0" err="1">
                <a:solidFill>
                  <a:srgbClr val="737373"/>
                </a:solidFill>
              </a:rPr>
              <a:t>plataforma</a:t>
            </a:r>
            <a:r>
              <a:rPr lang="en-US" sz="1350" dirty="0">
                <a:solidFill>
                  <a:srgbClr val="737373"/>
                </a:solidFill>
              </a:rPr>
              <a:t> Windows</a:t>
            </a:r>
          </a:p>
        </p:txBody>
      </p:sp>
      <p:sp>
        <p:nvSpPr>
          <p:cNvPr id="14" name="Rectangle 13"/>
          <p:cNvSpPr/>
          <p:nvPr/>
        </p:nvSpPr>
        <p:spPr bwMode="auto">
          <a:xfrm>
            <a:off x="452501" y="1503883"/>
            <a:ext cx="3585699" cy="15743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ctr" anchorCtr="0"/>
          <a:lstStyle/>
          <a:p>
            <a:pPr algn="ctr" defTabSz="685529"/>
            <a:r>
              <a:rPr lang="en-US" sz="1176" dirty="0">
                <a:gradFill>
                  <a:gsLst>
                    <a:gs pos="0">
                      <a:srgbClr val="FFFFFF"/>
                    </a:gs>
                    <a:gs pos="100000">
                      <a:srgbClr val="FFFFFF"/>
                    </a:gs>
                  </a:gsLst>
                  <a:lin ang="5400000" scaled="0"/>
                </a:gradFill>
                <a:ea typeface="Segoe UI" pitchFamily="34" charset="0"/>
                <a:cs typeface="Segoe UI" pitchFamily="34" charset="0"/>
              </a:rPr>
              <a:t>APPX</a:t>
            </a:r>
          </a:p>
          <a:p>
            <a:pPr algn="ctr" defTabSz="685529"/>
            <a:endParaRPr lang="en-US" sz="1176" dirty="0">
              <a:gradFill>
                <a:gsLst>
                  <a:gs pos="0">
                    <a:srgbClr val="FFFFFF"/>
                  </a:gs>
                  <a:gs pos="100000">
                    <a:srgbClr val="FFFFFF"/>
                  </a:gs>
                </a:gsLst>
                <a:lin ang="5400000" scaled="0"/>
              </a:gradFill>
              <a:ea typeface="Segoe UI" pitchFamily="34" charset="0"/>
              <a:cs typeface="Segoe UI" pitchFamily="34" charset="0"/>
            </a:endParaRPr>
          </a:p>
          <a:p>
            <a:pPr algn="ctr" defTabSz="685529"/>
            <a:endParaRPr lang="en-US" sz="1176" dirty="0">
              <a:gradFill>
                <a:gsLst>
                  <a:gs pos="0">
                    <a:srgbClr val="FFFFFF"/>
                  </a:gs>
                  <a:gs pos="100000">
                    <a:srgbClr val="FFFFFF"/>
                  </a:gs>
                </a:gsLst>
                <a:lin ang="5400000" scaled="0"/>
              </a:gradFill>
              <a:ea typeface="Segoe UI" pitchFamily="34" charset="0"/>
              <a:cs typeface="Segoe UI" pitchFamily="34" charset="0"/>
            </a:endParaRPr>
          </a:p>
          <a:p>
            <a:pPr algn="ctr" defTabSz="685529"/>
            <a:endParaRPr lang="en-US" sz="1176" dirty="0">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p:cNvSpPr/>
          <p:nvPr/>
        </p:nvSpPr>
        <p:spPr bwMode="auto">
          <a:xfrm>
            <a:off x="1720291" y="2324683"/>
            <a:ext cx="1092518" cy="648242"/>
          </a:xfrm>
          <a:prstGeom prst="rect">
            <a:avLst/>
          </a:prstGeom>
          <a:solidFill>
            <a:schemeClr val="accent1"/>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ctr" anchorCtr="0"/>
          <a:lstStyle/>
          <a:p>
            <a:pPr algn="ctr" defTabSz="685529"/>
            <a:r>
              <a:rPr lang="en-US" sz="1176" dirty="0">
                <a:gradFill>
                  <a:gsLst>
                    <a:gs pos="0">
                      <a:srgbClr val="FFFFFF"/>
                    </a:gs>
                    <a:gs pos="100000">
                      <a:srgbClr val="FFFFFF"/>
                    </a:gs>
                  </a:gsLst>
                  <a:lin ang="5400000" scaled="0"/>
                </a:gradFill>
                <a:ea typeface="Segoe UI" pitchFamily="34" charset="0"/>
                <a:cs typeface="Segoe UI" pitchFamily="34" charset="0"/>
              </a:rPr>
              <a:t>APK</a:t>
            </a:r>
          </a:p>
        </p:txBody>
      </p:sp>
      <p:sp>
        <p:nvSpPr>
          <p:cNvPr id="16" name="Rectangle 15"/>
          <p:cNvSpPr/>
          <p:nvPr/>
        </p:nvSpPr>
        <p:spPr bwMode="auto">
          <a:xfrm>
            <a:off x="228395" y="1366042"/>
            <a:ext cx="3977885" cy="1851152"/>
          </a:xfrm>
          <a:prstGeom prst="rect">
            <a:avLst/>
          </a:prstGeom>
          <a:noFill/>
          <a:ln w="38100">
            <a:solidFill>
              <a:srgbClr val="00188F"/>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b" anchorCtr="0"/>
          <a:lstStyle/>
          <a:p>
            <a:pPr algn="ctr" defTabSz="685529"/>
            <a:endParaRPr lang="en-US" sz="1176" dirty="0">
              <a:gradFill>
                <a:gsLst>
                  <a:gs pos="0">
                    <a:srgbClr val="FFFFFF"/>
                  </a:gs>
                  <a:gs pos="100000">
                    <a:srgbClr val="FFFFFF"/>
                  </a:gs>
                </a:gsLst>
                <a:lin ang="5400000" scaled="0"/>
              </a:gradFill>
              <a:ea typeface="Segoe UI" pitchFamily="34" charset="0"/>
              <a:cs typeface="Segoe UI" pitchFamily="34" charset="0"/>
            </a:endParaRPr>
          </a:p>
        </p:txBody>
      </p:sp>
      <p:sp>
        <p:nvSpPr>
          <p:cNvPr id="17" name="Rectangle 16"/>
          <p:cNvSpPr/>
          <p:nvPr/>
        </p:nvSpPr>
        <p:spPr bwMode="auto">
          <a:xfrm>
            <a:off x="443173" y="3439142"/>
            <a:ext cx="3583400" cy="92257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ctr" anchorCtr="0"/>
          <a:lstStyle/>
          <a:p>
            <a:pPr algn="ctr" defTabSz="685529"/>
            <a:r>
              <a:rPr lang="en-US" sz="1176" dirty="0">
                <a:gradFill>
                  <a:gsLst>
                    <a:gs pos="0">
                      <a:srgbClr val="FFFFFF"/>
                    </a:gs>
                    <a:gs pos="100000">
                      <a:srgbClr val="FFFFFF"/>
                    </a:gs>
                  </a:gsLst>
                  <a:lin ang="5400000" scaled="0"/>
                </a:gradFill>
                <a:ea typeface="Segoe UI" pitchFamily="34" charset="0"/>
                <a:cs typeface="Segoe UI" pitchFamily="34" charset="0"/>
              </a:rPr>
              <a:t>“PROJECT ASTORIA”</a:t>
            </a:r>
          </a:p>
        </p:txBody>
      </p:sp>
      <p:sp>
        <p:nvSpPr>
          <p:cNvPr id="20" name="Rectangle 19"/>
          <p:cNvSpPr/>
          <p:nvPr/>
        </p:nvSpPr>
        <p:spPr bwMode="auto">
          <a:xfrm>
            <a:off x="443173" y="4532680"/>
            <a:ext cx="3592743" cy="48816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ctr" anchorCtr="0"/>
          <a:lstStyle/>
          <a:p>
            <a:pPr algn="ctr" defTabSz="685529"/>
            <a:r>
              <a:rPr lang="en-US" sz="1176" dirty="0">
                <a:gradFill>
                  <a:gsLst>
                    <a:gs pos="0">
                      <a:srgbClr val="FFFFFF"/>
                    </a:gs>
                    <a:gs pos="100000">
                      <a:srgbClr val="FFFFFF"/>
                    </a:gs>
                  </a:gsLst>
                  <a:lin ang="5400000" scaled="0"/>
                </a:gradFill>
                <a:ea typeface="Segoe UI" pitchFamily="34" charset="0"/>
                <a:cs typeface="Segoe UI" pitchFamily="34" charset="0"/>
              </a:rPr>
              <a:t>WINDOWS</a:t>
            </a:r>
          </a:p>
        </p:txBody>
      </p:sp>
      <p:sp>
        <p:nvSpPr>
          <p:cNvPr id="23" name="Line Callout 1 (Accent Bar) 22"/>
          <p:cNvSpPr/>
          <p:nvPr/>
        </p:nvSpPr>
        <p:spPr bwMode="auto">
          <a:xfrm>
            <a:off x="5356372" y="2291618"/>
            <a:ext cx="3137487" cy="2633248"/>
          </a:xfrm>
          <a:prstGeom prst="accentCallout1">
            <a:avLst>
              <a:gd name="adj1" fmla="val 48177"/>
              <a:gd name="adj2" fmla="val -6541"/>
              <a:gd name="adj3" fmla="val 65682"/>
              <a:gd name="adj4" fmla="val -45630"/>
            </a:avLst>
          </a:prstGeom>
          <a:noFill/>
          <a:ln>
            <a:solidFill>
              <a:srgbClr val="00176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ctr" anchorCtr="0"/>
          <a:lstStyle/>
          <a:p>
            <a:pPr marL="252109" indent="-252109" defTabSz="685529">
              <a:buFont typeface="Arial" panose="020B0604020202020204" pitchFamily="34" charset="0"/>
              <a:buChar char="•"/>
            </a:pPr>
            <a:r>
              <a:rPr lang="en-US" sz="1324" dirty="0">
                <a:solidFill>
                  <a:srgbClr val="404040">
                    <a:lumMod val="50000"/>
                  </a:srgbClr>
                </a:solidFill>
                <a:ea typeface="Segoe UI" pitchFamily="34" charset="0"/>
                <a:cs typeface="Segoe UI" pitchFamily="34" charset="0"/>
              </a:rPr>
              <a:t>Sistema de </a:t>
            </a:r>
            <a:r>
              <a:rPr lang="en-US" sz="1324" dirty="0" err="1">
                <a:solidFill>
                  <a:srgbClr val="404040">
                    <a:lumMod val="50000"/>
                  </a:srgbClr>
                </a:solidFill>
                <a:ea typeface="Segoe UI" pitchFamily="34" charset="0"/>
                <a:cs typeface="Segoe UI" pitchFamily="34" charset="0"/>
              </a:rPr>
              <a:t>archivos</a:t>
            </a:r>
            <a:endParaRPr lang="en-US" sz="1324" dirty="0">
              <a:solidFill>
                <a:srgbClr val="404040">
                  <a:lumMod val="50000"/>
                </a:srgbClr>
              </a:solidFill>
              <a:ea typeface="Segoe UI" pitchFamily="34" charset="0"/>
              <a:cs typeface="Segoe UI" pitchFamily="34" charset="0"/>
            </a:endParaRPr>
          </a:p>
          <a:p>
            <a:pPr marL="252109" indent="-252109" defTabSz="685529">
              <a:buFont typeface="Arial" panose="020B0604020202020204" pitchFamily="34" charset="0"/>
              <a:buChar char="•"/>
            </a:pPr>
            <a:r>
              <a:rPr lang="en-US" sz="1324" dirty="0" err="1">
                <a:solidFill>
                  <a:srgbClr val="404040">
                    <a:lumMod val="50000"/>
                  </a:srgbClr>
                </a:solidFill>
                <a:ea typeface="Segoe UI" pitchFamily="34" charset="0"/>
                <a:cs typeface="Segoe UI" pitchFamily="34" charset="0"/>
              </a:rPr>
              <a:t>Contactos</a:t>
            </a:r>
            <a:r>
              <a:rPr lang="en-US" sz="1324" dirty="0">
                <a:solidFill>
                  <a:srgbClr val="404040">
                    <a:lumMod val="50000"/>
                  </a:srgbClr>
                </a:solidFill>
                <a:ea typeface="Segoe UI" pitchFamily="34" charset="0"/>
                <a:cs typeface="Segoe UI" pitchFamily="34" charset="0"/>
              </a:rPr>
              <a:t>, </a:t>
            </a:r>
            <a:r>
              <a:rPr lang="en-US" sz="1324" dirty="0" err="1">
                <a:solidFill>
                  <a:srgbClr val="404040">
                    <a:lumMod val="50000"/>
                  </a:srgbClr>
                </a:solidFill>
                <a:ea typeface="Segoe UI" pitchFamily="34" charset="0"/>
                <a:cs typeface="Segoe UI" pitchFamily="34" charset="0"/>
              </a:rPr>
              <a:t>fotos</a:t>
            </a:r>
            <a:r>
              <a:rPr lang="en-US" sz="1324" dirty="0">
                <a:solidFill>
                  <a:srgbClr val="404040">
                    <a:lumMod val="50000"/>
                  </a:srgbClr>
                </a:solidFill>
                <a:ea typeface="Segoe UI" pitchFamily="34" charset="0"/>
                <a:cs typeface="Segoe UI" pitchFamily="34" charset="0"/>
              </a:rPr>
              <a:t>,…</a:t>
            </a:r>
          </a:p>
          <a:p>
            <a:pPr marL="252109" indent="-252109" defTabSz="685529">
              <a:buFont typeface="Arial" panose="020B0604020202020204" pitchFamily="34" charset="0"/>
              <a:buChar char="•"/>
            </a:pPr>
            <a:r>
              <a:rPr lang="en-US" sz="1324" dirty="0" err="1">
                <a:solidFill>
                  <a:srgbClr val="404040">
                    <a:lumMod val="50000"/>
                  </a:srgbClr>
                </a:solidFill>
                <a:ea typeface="Segoe UI" pitchFamily="34" charset="0"/>
                <a:cs typeface="Segoe UI" pitchFamily="34" charset="0"/>
              </a:rPr>
              <a:t>Sensores</a:t>
            </a:r>
            <a:endParaRPr lang="en-US" sz="1324" dirty="0">
              <a:solidFill>
                <a:srgbClr val="404040">
                  <a:lumMod val="50000"/>
                </a:srgbClr>
              </a:solidFill>
              <a:ea typeface="Segoe UI" pitchFamily="34" charset="0"/>
              <a:cs typeface="Segoe UI" pitchFamily="34" charset="0"/>
            </a:endParaRPr>
          </a:p>
          <a:p>
            <a:pPr marL="252109" indent="-252109" defTabSz="685529">
              <a:buFont typeface="Arial" panose="020B0604020202020204" pitchFamily="34" charset="0"/>
              <a:buChar char="•"/>
            </a:pPr>
            <a:r>
              <a:rPr lang="en-US" sz="1324" dirty="0" err="1">
                <a:solidFill>
                  <a:srgbClr val="404040">
                    <a:lumMod val="50000"/>
                  </a:srgbClr>
                </a:solidFill>
                <a:ea typeface="Segoe UI" pitchFamily="34" charset="0"/>
                <a:cs typeface="Segoe UI" pitchFamily="34" charset="0"/>
              </a:rPr>
              <a:t>Camara</a:t>
            </a:r>
            <a:endParaRPr lang="en-US" sz="1324" dirty="0">
              <a:solidFill>
                <a:srgbClr val="404040">
                  <a:lumMod val="50000"/>
                </a:srgbClr>
              </a:solidFill>
              <a:ea typeface="Segoe UI" pitchFamily="34" charset="0"/>
              <a:cs typeface="Segoe UI" pitchFamily="34" charset="0"/>
            </a:endParaRPr>
          </a:p>
          <a:p>
            <a:pPr marL="252109" indent="-252109" defTabSz="685529">
              <a:buFont typeface="Arial" panose="020B0604020202020204" pitchFamily="34" charset="0"/>
              <a:buChar char="•"/>
            </a:pPr>
            <a:r>
              <a:rPr lang="en-US" sz="1324" dirty="0" err="1">
                <a:solidFill>
                  <a:srgbClr val="404040">
                    <a:lumMod val="50000"/>
                  </a:srgbClr>
                </a:solidFill>
                <a:ea typeface="Segoe UI" pitchFamily="34" charset="0"/>
                <a:cs typeface="Segoe UI" pitchFamily="34" charset="0"/>
              </a:rPr>
              <a:t>Gráficos</a:t>
            </a:r>
            <a:r>
              <a:rPr lang="en-US" sz="1324" dirty="0">
                <a:solidFill>
                  <a:srgbClr val="404040">
                    <a:lumMod val="50000"/>
                  </a:srgbClr>
                </a:solidFill>
                <a:ea typeface="Segoe UI" pitchFamily="34" charset="0"/>
                <a:cs typeface="Segoe UI" pitchFamily="34" charset="0"/>
              </a:rPr>
              <a:t> &amp; Direct X</a:t>
            </a:r>
          </a:p>
          <a:p>
            <a:pPr marL="252109" indent="-252109" defTabSz="685529">
              <a:buFont typeface="Arial" panose="020B0604020202020204" pitchFamily="34" charset="0"/>
              <a:buChar char="•"/>
            </a:pPr>
            <a:r>
              <a:rPr lang="en-US" sz="1324" dirty="0">
                <a:solidFill>
                  <a:srgbClr val="404040">
                    <a:lumMod val="50000"/>
                  </a:srgbClr>
                </a:solidFill>
                <a:ea typeface="Segoe UI" pitchFamily="34" charset="0"/>
                <a:cs typeface="Segoe UI" pitchFamily="34" charset="0"/>
              </a:rPr>
              <a:t>Networking/sockets</a:t>
            </a:r>
          </a:p>
          <a:p>
            <a:pPr marL="252109" indent="-252109" defTabSz="685529">
              <a:buFont typeface="Arial" panose="020B0604020202020204" pitchFamily="34" charset="0"/>
              <a:buChar char="•"/>
            </a:pPr>
            <a:r>
              <a:rPr lang="en-US" sz="1324" dirty="0" err="1">
                <a:solidFill>
                  <a:srgbClr val="404040">
                    <a:lumMod val="50000"/>
                  </a:srgbClr>
                </a:solidFill>
                <a:ea typeface="Segoe UI" pitchFamily="34" charset="0"/>
                <a:cs typeface="Segoe UI" pitchFamily="34" charset="0"/>
              </a:rPr>
              <a:t>Ciclo</a:t>
            </a:r>
            <a:r>
              <a:rPr lang="en-US" sz="1324" dirty="0">
                <a:solidFill>
                  <a:srgbClr val="404040">
                    <a:lumMod val="50000"/>
                  </a:srgbClr>
                </a:solidFill>
                <a:ea typeface="Segoe UI" pitchFamily="34" charset="0"/>
                <a:cs typeface="Segoe UI" pitchFamily="34" charset="0"/>
              </a:rPr>
              <a:t> de </a:t>
            </a:r>
            <a:r>
              <a:rPr lang="en-US" sz="1324" dirty="0" err="1">
                <a:solidFill>
                  <a:srgbClr val="404040">
                    <a:lumMod val="50000"/>
                  </a:srgbClr>
                </a:solidFill>
                <a:ea typeface="Segoe UI" pitchFamily="34" charset="0"/>
                <a:cs typeface="Segoe UI" pitchFamily="34" charset="0"/>
              </a:rPr>
              <a:t>vida</a:t>
            </a:r>
            <a:endParaRPr lang="en-US" sz="1324" dirty="0">
              <a:solidFill>
                <a:srgbClr val="404040">
                  <a:lumMod val="50000"/>
                </a:srgbClr>
              </a:solidFill>
              <a:ea typeface="Segoe UI" pitchFamily="34" charset="0"/>
              <a:cs typeface="Segoe UI" pitchFamily="34" charset="0"/>
            </a:endParaRPr>
          </a:p>
          <a:p>
            <a:pPr marL="252109" indent="-252109" defTabSz="685529">
              <a:buFont typeface="Arial" panose="020B0604020202020204" pitchFamily="34" charset="0"/>
              <a:buChar char="•"/>
            </a:pPr>
            <a:r>
              <a:rPr lang="en-US" sz="1324" dirty="0" err="1">
                <a:solidFill>
                  <a:srgbClr val="404040">
                    <a:lumMod val="50000"/>
                  </a:srgbClr>
                </a:solidFill>
                <a:ea typeface="Segoe UI" pitchFamily="34" charset="0"/>
                <a:cs typeface="Segoe UI" pitchFamily="34" charset="0"/>
              </a:rPr>
              <a:t>Gestión</a:t>
            </a:r>
            <a:r>
              <a:rPr lang="en-US" sz="1324" dirty="0">
                <a:solidFill>
                  <a:srgbClr val="404040">
                    <a:lumMod val="50000"/>
                  </a:srgbClr>
                </a:solidFill>
                <a:ea typeface="Segoe UI" pitchFamily="34" charset="0"/>
                <a:cs typeface="Segoe UI" pitchFamily="34" charset="0"/>
              </a:rPr>
              <a:t> de </a:t>
            </a:r>
            <a:r>
              <a:rPr lang="en-US" sz="1324" dirty="0" err="1">
                <a:solidFill>
                  <a:srgbClr val="404040">
                    <a:lumMod val="50000"/>
                  </a:srgbClr>
                </a:solidFill>
                <a:ea typeface="Segoe UI" pitchFamily="34" charset="0"/>
                <a:cs typeface="Segoe UI" pitchFamily="34" charset="0"/>
              </a:rPr>
              <a:t>recursos</a:t>
            </a:r>
            <a:endParaRPr lang="en-US" sz="1324" dirty="0">
              <a:solidFill>
                <a:srgbClr val="404040">
                  <a:lumMod val="50000"/>
                </a:srgbClr>
              </a:solidFill>
              <a:ea typeface="Segoe UI" pitchFamily="34" charset="0"/>
              <a:cs typeface="Segoe UI" pitchFamily="34" charset="0"/>
            </a:endParaRPr>
          </a:p>
          <a:p>
            <a:pPr marL="252109" indent="-252109" defTabSz="685529">
              <a:buFont typeface="Arial" panose="020B0604020202020204" pitchFamily="34" charset="0"/>
              <a:buChar char="•"/>
            </a:pPr>
            <a:r>
              <a:rPr lang="en-US" sz="1324" dirty="0" err="1">
                <a:solidFill>
                  <a:srgbClr val="404040">
                    <a:lumMod val="50000"/>
                  </a:srgbClr>
                </a:solidFill>
                <a:ea typeface="Segoe UI" pitchFamily="34" charset="0"/>
                <a:cs typeface="Segoe UI" pitchFamily="34" charset="0"/>
              </a:rPr>
              <a:t>Ejecución</a:t>
            </a:r>
            <a:r>
              <a:rPr lang="en-US" sz="1324" dirty="0">
                <a:solidFill>
                  <a:srgbClr val="404040">
                    <a:lumMod val="50000"/>
                  </a:srgbClr>
                </a:solidFill>
                <a:ea typeface="Segoe UI" pitchFamily="34" charset="0"/>
                <a:cs typeface="Segoe UI" pitchFamily="34" charset="0"/>
              </a:rPr>
              <a:t> </a:t>
            </a:r>
            <a:r>
              <a:rPr lang="en-US" sz="1324" dirty="0" err="1">
                <a:solidFill>
                  <a:srgbClr val="404040">
                    <a:lumMod val="50000"/>
                  </a:srgbClr>
                </a:solidFill>
                <a:ea typeface="Segoe UI" pitchFamily="34" charset="0"/>
                <a:cs typeface="Segoe UI" pitchFamily="34" charset="0"/>
              </a:rPr>
              <a:t>en</a:t>
            </a:r>
            <a:r>
              <a:rPr lang="en-US" sz="1324" dirty="0">
                <a:solidFill>
                  <a:srgbClr val="404040">
                    <a:lumMod val="50000"/>
                  </a:srgbClr>
                </a:solidFill>
                <a:ea typeface="Segoe UI" pitchFamily="34" charset="0"/>
                <a:cs typeface="Segoe UI" pitchFamily="34" charset="0"/>
              </a:rPr>
              <a:t> Background </a:t>
            </a:r>
          </a:p>
          <a:p>
            <a:pPr marL="252109" indent="-252109" defTabSz="685529">
              <a:buFont typeface="Arial" panose="020B0604020202020204" pitchFamily="34" charset="0"/>
              <a:buChar char="•"/>
            </a:pPr>
            <a:r>
              <a:rPr lang="en-US" sz="1324" dirty="0" err="1">
                <a:solidFill>
                  <a:srgbClr val="404040">
                    <a:lumMod val="50000"/>
                  </a:srgbClr>
                </a:solidFill>
                <a:ea typeface="Segoe UI" pitchFamily="34" charset="0"/>
                <a:cs typeface="Segoe UI" pitchFamily="34" charset="0"/>
              </a:rPr>
              <a:t>Seguridad</a:t>
            </a:r>
            <a:endParaRPr lang="en-US" sz="1029" dirty="0">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1"/>
          <p:cNvSpPr/>
          <p:nvPr/>
        </p:nvSpPr>
        <p:spPr bwMode="auto">
          <a:xfrm>
            <a:off x="7928623" y="106582"/>
            <a:ext cx="1140515" cy="278305"/>
          </a:xfrm>
          <a:prstGeom prst="rect">
            <a:avLst/>
          </a:prstGeom>
          <a:solidFill>
            <a:schemeClr val="accent1">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t" anchorCtr="0"/>
          <a:lstStyle/>
          <a:p>
            <a:pPr algn="ctr" defTabSz="685529"/>
            <a:r>
              <a:rPr lang="en-US" sz="825" dirty="0" err="1">
                <a:solidFill>
                  <a:srgbClr val="FFFFFF"/>
                </a:solidFill>
                <a:latin typeface="Segoe UI Light"/>
                <a:ea typeface="Segoe UI" pitchFamily="34" charset="0"/>
                <a:cs typeface="Segoe UI" pitchFamily="34" charset="0"/>
              </a:rPr>
              <a:t>Experiencia</a:t>
            </a:r>
            <a:r>
              <a:rPr lang="en-US" sz="825" dirty="0">
                <a:solidFill>
                  <a:srgbClr val="FFFFFF"/>
                </a:solidFill>
                <a:latin typeface="Segoe UI Light"/>
                <a:ea typeface="Segoe UI" pitchFamily="34" charset="0"/>
                <a:cs typeface="Segoe UI" pitchFamily="34" charset="0"/>
              </a:rPr>
              <a:t> de </a:t>
            </a:r>
            <a:r>
              <a:rPr lang="en-US" sz="825" dirty="0" err="1">
                <a:solidFill>
                  <a:srgbClr val="FFFFFF"/>
                </a:solidFill>
                <a:latin typeface="Segoe UI Light"/>
                <a:ea typeface="Segoe UI" pitchFamily="34" charset="0"/>
                <a:cs typeface="Segoe UI" pitchFamily="34" charset="0"/>
              </a:rPr>
              <a:t>usuario</a:t>
            </a:r>
            <a:endParaRPr lang="en-US" sz="825" dirty="0">
              <a:solidFill>
                <a:srgbClr val="FFFFFF"/>
              </a:solidFill>
              <a:latin typeface="Segoe UI Light"/>
              <a:ea typeface="Segoe UI" pitchFamily="34" charset="0"/>
              <a:cs typeface="Segoe UI" pitchFamily="34" charset="0"/>
            </a:endParaRPr>
          </a:p>
        </p:txBody>
      </p:sp>
      <p:sp>
        <p:nvSpPr>
          <p:cNvPr id="22" name="Rectangle 2"/>
          <p:cNvSpPr/>
          <p:nvPr/>
        </p:nvSpPr>
        <p:spPr bwMode="auto">
          <a:xfrm>
            <a:off x="7928623" y="444453"/>
            <a:ext cx="1140515" cy="278305"/>
          </a:xfrm>
          <a:prstGeom prst="rect">
            <a:avLst/>
          </a:prstGeom>
          <a:solidFill>
            <a:schemeClr val="accent1">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t" anchorCtr="0"/>
          <a:lstStyle/>
          <a:p>
            <a:pPr algn="ctr" defTabSz="685529"/>
            <a:r>
              <a:rPr lang="en-US" sz="1029" dirty="0" err="1">
                <a:solidFill>
                  <a:srgbClr val="FFFFFF"/>
                </a:solidFill>
                <a:latin typeface="Segoe UI Light"/>
                <a:ea typeface="Segoe UI" pitchFamily="34" charset="0"/>
                <a:cs typeface="Segoe UI" pitchFamily="34" charset="0"/>
              </a:rPr>
              <a:t>Servicios</a:t>
            </a:r>
            <a:endParaRPr lang="en-US" sz="1029" dirty="0">
              <a:solidFill>
                <a:srgbClr val="FFFFFF"/>
              </a:solidFill>
              <a:latin typeface="Segoe UI Light"/>
              <a:ea typeface="Segoe UI" pitchFamily="34" charset="0"/>
              <a:cs typeface="Segoe UI" pitchFamily="34" charset="0"/>
            </a:endParaRPr>
          </a:p>
        </p:txBody>
      </p:sp>
      <p:sp>
        <p:nvSpPr>
          <p:cNvPr id="24" name="Rectangle 3"/>
          <p:cNvSpPr/>
          <p:nvPr/>
        </p:nvSpPr>
        <p:spPr bwMode="auto">
          <a:xfrm>
            <a:off x="7928622" y="779524"/>
            <a:ext cx="1140515" cy="27830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t" anchorCtr="0"/>
          <a:lstStyle/>
          <a:p>
            <a:pPr algn="ctr" defTabSz="685529"/>
            <a:r>
              <a:rPr lang="en-US" sz="1029" dirty="0" err="1">
                <a:solidFill>
                  <a:srgbClr val="FFFFFF"/>
                </a:solidFill>
                <a:latin typeface="Segoe UI Light"/>
                <a:ea typeface="Segoe UI" pitchFamily="34" charset="0"/>
                <a:cs typeface="Segoe UI" pitchFamily="34" charset="0"/>
              </a:rPr>
              <a:t>Platforma</a:t>
            </a:r>
            <a:endParaRPr lang="en-US" sz="1029" dirty="0">
              <a:solidFill>
                <a:srgbClr val="FFFFFF"/>
              </a:solidFill>
              <a:latin typeface="Segoe UI Light"/>
              <a:ea typeface="Segoe UI" pitchFamily="34" charset="0"/>
              <a:cs typeface="Segoe UI" pitchFamily="34" charset="0"/>
            </a:endParaRPr>
          </a:p>
        </p:txBody>
      </p:sp>
    </p:spTree>
    <p:extLst>
      <p:ext uri="{BB962C8B-B14F-4D97-AF65-F5344CB8AC3E}">
        <p14:creationId xmlns:p14="http://schemas.microsoft.com/office/powerpoint/2010/main" val="11461370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2"/>
          <p:cNvSpPr txBox="1">
            <a:spLocks/>
          </p:cNvSpPr>
          <p:nvPr/>
        </p:nvSpPr>
        <p:spPr>
          <a:xfrm>
            <a:off x="202549" y="154459"/>
            <a:ext cx="8738903" cy="736496"/>
          </a:xfrm>
          <a:prstGeom prst="rect">
            <a:avLst/>
          </a:prstGeom>
        </p:spPr>
        <p:txBody>
          <a:bodyPr/>
          <a:lstStyle>
            <a:lvl1pPr algn="l" defTabSz="914377" rtl="0" eaLnBrk="1" latinLnBrk="0" hangingPunct="1">
              <a:lnSpc>
                <a:spcPct val="90000"/>
              </a:lnSpc>
              <a:spcBef>
                <a:spcPct val="0"/>
              </a:spcBef>
              <a:buNone/>
              <a:defRPr sz="4267" b="0" kern="1200">
                <a:gradFill>
                  <a:gsLst>
                    <a:gs pos="0">
                      <a:schemeClr val="accent1"/>
                    </a:gs>
                    <a:gs pos="100000">
                      <a:schemeClr val="accent1"/>
                    </a:gs>
                  </a:gsLst>
                  <a:lin ang="5400000" scaled="1"/>
                </a:gradFill>
                <a:latin typeface="+mj-lt"/>
                <a:ea typeface="+mj-ea"/>
                <a:cs typeface="+mj-cs"/>
              </a:defRPr>
            </a:lvl1pPr>
          </a:lstStyle>
          <a:p>
            <a:r>
              <a:rPr lang="en-US" sz="3000" dirty="0" err="1">
                <a:gradFill>
                  <a:gsLst>
                    <a:gs pos="0">
                      <a:srgbClr val="0078D7"/>
                    </a:gs>
                    <a:gs pos="100000">
                      <a:srgbClr val="0078D7"/>
                    </a:gs>
                  </a:gsLst>
                  <a:lin ang="5400000" scaled="1"/>
                </a:gradFill>
              </a:rPr>
              <a:t>Rendimiento</a:t>
            </a:r>
            <a:r>
              <a:rPr lang="en-US" sz="3000" dirty="0">
                <a:gradFill>
                  <a:gsLst>
                    <a:gs pos="0">
                      <a:srgbClr val="0078D7"/>
                    </a:gs>
                    <a:gs pos="100000">
                      <a:srgbClr val="0078D7"/>
                    </a:gs>
                  </a:gsLst>
                  <a:lin ang="5400000" scaled="1"/>
                </a:gradFill>
              </a:rPr>
              <a:t> y </a:t>
            </a:r>
            <a:r>
              <a:rPr lang="en-US" sz="3000" dirty="0" err="1">
                <a:gradFill>
                  <a:gsLst>
                    <a:gs pos="0">
                      <a:srgbClr val="0078D7"/>
                    </a:gs>
                    <a:gs pos="100000">
                      <a:srgbClr val="0078D7"/>
                    </a:gs>
                  </a:gsLst>
                  <a:lin ang="5400000" scaled="1"/>
                </a:gradFill>
              </a:rPr>
              <a:t>batería</a:t>
            </a:r>
            <a:endParaRPr lang="en-US" sz="3000" dirty="0">
              <a:gradFill>
                <a:gsLst>
                  <a:gs pos="0">
                    <a:srgbClr val="00188F"/>
                  </a:gs>
                  <a:gs pos="100000">
                    <a:srgbClr val="00188F"/>
                  </a:gs>
                </a:gsLst>
                <a:lin ang="5400000" scaled="1"/>
              </a:gradFill>
            </a:endParaRPr>
          </a:p>
        </p:txBody>
      </p:sp>
      <p:sp>
        <p:nvSpPr>
          <p:cNvPr id="26" name="Line Callout 1 (Accent Bar) 25"/>
          <p:cNvSpPr/>
          <p:nvPr/>
        </p:nvSpPr>
        <p:spPr bwMode="auto">
          <a:xfrm>
            <a:off x="5356372" y="2291618"/>
            <a:ext cx="3137487" cy="2633248"/>
          </a:xfrm>
          <a:prstGeom prst="accentCallout1">
            <a:avLst>
              <a:gd name="adj1" fmla="val 52036"/>
              <a:gd name="adj2" fmla="val -6541"/>
              <a:gd name="adj3" fmla="val 63442"/>
              <a:gd name="adj4" fmla="val -42543"/>
            </a:avLst>
          </a:prstGeom>
          <a:noFill/>
          <a:ln>
            <a:solidFill>
              <a:srgbClr val="00176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ctr" anchorCtr="0"/>
          <a:lstStyle/>
          <a:p>
            <a:r>
              <a:rPr lang="en-US" sz="1324" dirty="0">
                <a:solidFill>
                  <a:srgbClr val="404040">
                    <a:lumMod val="75000"/>
                  </a:srgbClr>
                </a:solidFill>
              </a:rPr>
              <a:t>Windows resource management</a:t>
            </a:r>
          </a:p>
          <a:p>
            <a:endParaRPr lang="en-US" sz="1324" dirty="0">
              <a:solidFill>
                <a:srgbClr val="404040">
                  <a:lumMod val="75000"/>
                </a:srgbClr>
              </a:solidFill>
            </a:endParaRPr>
          </a:p>
          <a:p>
            <a:r>
              <a:rPr lang="en-US" sz="1324" dirty="0" err="1">
                <a:solidFill>
                  <a:srgbClr val="404040">
                    <a:lumMod val="75000"/>
                  </a:srgbClr>
                </a:solidFill>
              </a:rPr>
              <a:t>Corre</a:t>
            </a:r>
            <a:r>
              <a:rPr lang="en-US" sz="1324" dirty="0">
                <a:solidFill>
                  <a:srgbClr val="404040">
                    <a:lumMod val="75000"/>
                  </a:srgbClr>
                </a:solidFill>
              </a:rPr>
              <a:t> </a:t>
            </a:r>
            <a:r>
              <a:rPr lang="en-US" sz="1324" dirty="0" err="1">
                <a:solidFill>
                  <a:srgbClr val="404040">
                    <a:lumMod val="75000"/>
                  </a:srgbClr>
                </a:solidFill>
              </a:rPr>
              <a:t>directamente</a:t>
            </a:r>
            <a:r>
              <a:rPr lang="en-US" sz="1324" dirty="0">
                <a:solidFill>
                  <a:srgbClr val="404040">
                    <a:lumMod val="75000"/>
                  </a:srgbClr>
                </a:solidFill>
              </a:rPr>
              <a:t> </a:t>
            </a:r>
            <a:r>
              <a:rPr lang="en-US" sz="1324" dirty="0" err="1">
                <a:solidFill>
                  <a:srgbClr val="404040">
                    <a:lumMod val="75000"/>
                  </a:srgbClr>
                </a:solidFill>
              </a:rPr>
              <a:t>encima</a:t>
            </a:r>
            <a:r>
              <a:rPr lang="en-US" sz="1324" dirty="0">
                <a:solidFill>
                  <a:srgbClr val="404040">
                    <a:lumMod val="75000"/>
                  </a:srgbClr>
                </a:solidFill>
              </a:rPr>
              <a:t> del Kernel de Windows</a:t>
            </a:r>
          </a:p>
          <a:p>
            <a:endParaRPr lang="en-US" sz="1324" dirty="0">
              <a:solidFill>
                <a:srgbClr val="404040">
                  <a:lumMod val="75000"/>
                </a:srgbClr>
              </a:solidFill>
            </a:endParaRPr>
          </a:p>
        </p:txBody>
      </p:sp>
      <p:sp>
        <p:nvSpPr>
          <p:cNvPr id="12" name="Rectangle 1"/>
          <p:cNvSpPr/>
          <p:nvPr/>
        </p:nvSpPr>
        <p:spPr bwMode="auto">
          <a:xfrm>
            <a:off x="7928623" y="106582"/>
            <a:ext cx="1140515" cy="278305"/>
          </a:xfrm>
          <a:prstGeom prst="rect">
            <a:avLst/>
          </a:prstGeom>
          <a:solidFill>
            <a:schemeClr val="accent1">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t" anchorCtr="0"/>
          <a:lstStyle/>
          <a:p>
            <a:pPr algn="ctr" defTabSz="685529"/>
            <a:r>
              <a:rPr lang="en-US" sz="825" dirty="0" err="1">
                <a:solidFill>
                  <a:srgbClr val="FFFFFF"/>
                </a:solidFill>
                <a:latin typeface="Segoe UI Light"/>
                <a:ea typeface="Segoe UI" pitchFamily="34" charset="0"/>
                <a:cs typeface="Segoe UI" pitchFamily="34" charset="0"/>
              </a:rPr>
              <a:t>Experiencia</a:t>
            </a:r>
            <a:r>
              <a:rPr lang="en-US" sz="825" dirty="0">
                <a:solidFill>
                  <a:srgbClr val="FFFFFF"/>
                </a:solidFill>
                <a:latin typeface="Segoe UI Light"/>
                <a:ea typeface="Segoe UI" pitchFamily="34" charset="0"/>
                <a:cs typeface="Segoe UI" pitchFamily="34" charset="0"/>
              </a:rPr>
              <a:t> de </a:t>
            </a:r>
            <a:r>
              <a:rPr lang="en-US" sz="825" dirty="0" err="1">
                <a:solidFill>
                  <a:srgbClr val="FFFFFF"/>
                </a:solidFill>
                <a:latin typeface="Segoe UI Light"/>
                <a:ea typeface="Segoe UI" pitchFamily="34" charset="0"/>
                <a:cs typeface="Segoe UI" pitchFamily="34" charset="0"/>
              </a:rPr>
              <a:t>usuario</a:t>
            </a:r>
            <a:endParaRPr lang="en-US" sz="825" dirty="0">
              <a:solidFill>
                <a:srgbClr val="FFFFFF"/>
              </a:solidFill>
              <a:latin typeface="Segoe UI Light"/>
              <a:ea typeface="Segoe UI" pitchFamily="34" charset="0"/>
              <a:cs typeface="Segoe UI" pitchFamily="34" charset="0"/>
            </a:endParaRPr>
          </a:p>
        </p:txBody>
      </p:sp>
      <p:sp>
        <p:nvSpPr>
          <p:cNvPr id="13" name="Rectangle 2"/>
          <p:cNvSpPr/>
          <p:nvPr/>
        </p:nvSpPr>
        <p:spPr bwMode="auto">
          <a:xfrm>
            <a:off x="7928623" y="444453"/>
            <a:ext cx="1140515" cy="278305"/>
          </a:xfrm>
          <a:prstGeom prst="rect">
            <a:avLst/>
          </a:prstGeom>
          <a:solidFill>
            <a:schemeClr val="accent1">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t" anchorCtr="0"/>
          <a:lstStyle/>
          <a:p>
            <a:pPr algn="ctr" defTabSz="685529"/>
            <a:r>
              <a:rPr lang="en-US" sz="1029" dirty="0" err="1">
                <a:solidFill>
                  <a:srgbClr val="FFFFFF"/>
                </a:solidFill>
                <a:latin typeface="Segoe UI Light"/>
                <a:ea typeface="Segoe UI" pitchFamily="34" charset="0"/>
                <a:cs typeface="Segoe UI" pitchFamily="34" charset="0"/>
              </a:rPr>
              <a:t>Servicios</a:t>
            </a:r>
            <a:endParaRPr lang="en-US" sz="1029" dirty="0">
              <a:solidFill>
                <a:srgbClr val="FFFFFF"/>
              </a:solidFill>
              <a:latin typeface="Segoe UI Light"/>
              <a:ea typeface="Segoe UI" pitchFamily="34" charset="0"/>
              <a:cs typeface="Segoe UI" pitchFamily="34" charset="0"/>
            </a:endParaRPr>
          </a:p>
        </p:txBody>
      </p:sp>
      <p:sp>
        <p:nvSpPr>
          <p:cNvPr id="14" name="Rectangle 3"/>
          <p:cNvSpPr/>
          <p:nvPr/>
        </p:nvSpPr>
        <p:spPr bwMode="auto">
          <a:xfrm>
            <a:off x="7928622" y="779524"/>
            <a:ext cx="1140515" cy="27830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t" anchorCtr="0"/>
          <a:lstStyle/>
          <a:p>
            <a:pPr algn="ctr" defTabSz="685529"/>
            <a:r>
              <a:rPr lang="en-US" sz="1029" dirty="0" err="1">
                <a:solidFill>
                  <a:srgbClr val="FFFFFF"/>
                </a:solidFill>
                <a:latin typeface="Segoe UI Light"/>
                <a:ea typeface="Segoe UI" pitchFamily="34" charset="0"/>
                <a:cs typeface="Segoe UI" pitchFamily="34" charset="0"/>
              </a:rPr>
              <a:t>Platforma</a:t>
            </a:r>
            <a:endParaRPr lang="en-US" sz="1029" dirty="0">
              <a:solidFill>
                <a:srgbClr val="FFFFFF"/>
              </a:solidFill>
              <a:latin typeface="Segoe UI Light"/>
              <a:ea typeface="Segoe UI" pitchFamily="34" charset="0"/>
              <a:cs typeface="Segoe UI" pitchFamily="34" charset="0"/>
            </a:endParaRPr>
          </a:p>
        </p:txBody>
      </p:sp>
      <p:sp>
        <p:nvSpPr>
          <p:cNvPr id="15" name="Rectangle 14"/>
          <p:cNvSpPr/>
          <p:nvPr/>
        </p:nvSpPr>
        <p:spPr bwMode="auto">
          <a:xfrm>
            <a:off x="452501" y="1503883"/>
            <a:ext cx="3585699" cy="15743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ctr" anchorCtr="0"/>
          <a:lstStyle/>
          <a:p>
            <a:pPr algn="ctr" defTabSz="685529"/>
            <a:r>
              <a:rPr lang="en-US" sz="1176" dirty="0">
                <a:gradFill>
                  <a:gsLst>
                    <a:gs pos="0">
                      <a:srgbClr val="FFFFFF"/>
                    </a:gs>
                    <a:gs pos="100000">
                      <a:srgbClr val="FFFFFF"/>
                    </a:gs>
                  </a:gsLst>
                  <a:lin ang="5400000" scaled="0"/>
                </a:gradFill>
                <a:ea typeface="Segoe UI" pitchFamily="34" charset="0"/>
                <a:cs typeface="Segoe UI" pitchFamily="34" charset="0"/>
              </a:rPr>
              <a:t>APPX</a:t>
            </a:r>
          </a:p>
          <a:p>
            <a:pPr algn="ctr" defTabSz="685529"/>
            <a:endParaRPr lang="en-US" sz="1176" dirty="0">
              <a:gradFill>
                <a:gsLst>
                  <a:gs pos="0">
                    <a:srgbClr val="FFFFFF"/>
                  </a:gs>
                  <a:gs pos="100000">
                    <a:srgbClr val="FFFFFF"/>
                  </a:gs>
                </a:gsLst>
                <a:lin ang="5400000" scaled="0"/>
              </a:gradFill>
              <a:ea typeface="Segoe UI" pitchFamily="34" charset="0"/>
              <a:cs typeface="Segoe UI" pitchFamily="34" charset="0"/>
            </a:endParaRPr>
          </a:p>
          <a:p>
            <a:pPr algn="ctr" defTabSz="685529"/>
            <a:endParaRPr lang="en-US" sz="1176" dirty="0">
              <a:gradFill>
                <a:gsLst>
                  <a:gs pos="0">
                    <a:srgbClr val="FFFFFF"/>
                  </a:gs>
                  <a:gs pos="100000">
                    <a:srgbClr val="FFFFFF"/>
                  </a:gs>
                </a:gsLst>
                <a:lin ang="5400000" scaled="0"/>
              </a:gradFill>
              <a:ea typeface="Segoe UI" pitchFamily="34" charset="0"/>
              <a:cs typeface="Segoe UI" pitchFamily="34" charset="0"/>
            </a:endParaRPr>
          </a:p>
          <a:p>
            <a:pPr algn="ctr" defTabSz="685529"/>
            <a:endParaRPr lang="en-US" sz="1176" dirty="0">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15"/>
          <p:cNvSpPr/>
          <p:nvPr/>
        </p:nvSpPr>
        <p:spPr bwMode="auto">
          <a:xfrm>
            <a:off x="1720291" y="2324683"/>
            <a:ext cx="1092518" cy="648242"/>
          </a:xfrm>
          <a:prstGeom prst="rect">
            <a:avLst/>
          </a:prstGeom>
          <a:solidFill>
            <a:schemeClr val="accent1"/>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ctr" anchorCtr="0"/>
          <a:lstStyle/>
          <a:p>
            <a:pPr algn="ctr" defTabSz="685529"/>
            <a:r>
              <a:rPr lang="en-US" sz="1176" dirty="0">
                <a:gradFill>
                  <a:gsLst>
                    <a:gs pos="0">
                      <a:srgbClr val="FFFFFF"/>
                    </a:gs>
                    <a:gs pos="100000">
                      <a:srgbClr val="FFFFFF"/>
                    </a:gs>
                  </a:gsLst>
                  <a:lin ang="5400000" scaled="0"/>
                </a:gradFill>
                <a:ea typeface="Segoe UI" pitchFamily="34" charset="0"/>
                <a:cs typeface="Segoe UI" pitchFamily="34" charset="0"/>
              </a:rPr>
              <a:t>APK</a:t>
            </a:r>
          </a:p>
        </p:txBody>
      </p:sp>
      <p:sp>
        <p:nvSpPr>
          <p:cNvPr id="17" name="Rectangle 16"/>
          <p:cNvSpPr/>
          <p:nvPr/>
        </p:nvSpPr>
        <p:spPr bwMode="auto">
          <a:xfrm>
            <a:off x="228395" y="1366042"/>
            <a:ext cx="3977885" cy="1851152"/>
          </a:xfrm>
          <a:prstGeom prst="rect">
            <a:avLst/>
          </a:prstGeom>
          <a:noFill/>
          <a:ln w="38100">
            <a:solidFill>
              <a:srgbClr val="00188F"/>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b" anchorCtr="0"/>
          <a:lstStyle/>
          <a:p>
            <a:pPr algn="ctr" defTabSz="685529"/>
            <a:endParaRPr lang="en-US" sz="1176" dirty="0">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p:cNvSpPr/>
          <p:nvPr/>
        </p:nvSpPr>
        <p:spPr bwMode="auto">
          <a:xfrm>
            <a:off x="443173" y="3439142"/>
            <a:ext cx="3583400" cy="92257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ctr" anchorCtr="0"/>
          <a:lstStyle/>
          <a:p>
            <a:pPr algn="ctr" defTabSz="685529"/>
            <a:r>
              <a:rPr lang="en-US" sz="1176" dirty="0">
                <a:gradFill>
                  <a:gsLst>
                    <a:gs pos="0">
                      <a:srgbClr val="FFFFFF"/>
                    </a:gs>
                    <a:gs pos="100000">
                      <a:srgbClr val="FFFFFF"/>
                    </a:gs>
                  </a:gsLst>
                  <a:lin ang="5400000" scaled="0"/>
                </a:gradFill>
                <a:ea typeface="Segoe UI" pitchFamily="34" charset="0"/>
                <a:cs typeface="Segoe UI" pitchFamily="34" charset="0"/>
              </a:rPr>
              <a:t>“PROJECT ASTORIA”</a:t>
            </a:r>
          </a:p>
        </p:txBody>
      </p:sp>
      <p:sp>
        <p:nvSpPr>
          <p:cNvPr id="20" name="Rectangle 19"/>
          <p:cNvSpPr/>
          <p:nvPr/>
        </p:nvSpPr>
        <p:spPr bwMode="auto">
          <a:xfrm>
            <a:off x="443173" y="4532680"/>
            <a:ext cx="3592743" cy="48816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ctr" anchorCtr="0"/>
          <a:lstStyle/>
          <a:p>
            <a:pPr algn="ctr" defTabSz="685529"/>
            <a:r>
              <a:rPr lang="en-US" sz="1176" dirty="0">
                <a:gradFill>
                  <a:gsLst>
                    <a:gs pos="0">
                      <a:srgbClr val="FFFFFF"/>
                    </a:gs>
                    <a:gs pos="100000">
                      <a:srgbClr val="FFFFFF"/>
                    </a:gs>
                  </a:gsLst>
                  <a:lin ang="5400000" scaled="0"/>
                </a:gradFill>
                <a:ea typeface="Segoe UI" pitchFamily="34" charset="0"/>
                <a:cs typeface="Segoe UI" pitchFamily="34" charset="0"/>
              </a:rPr>
              <a:t>WINDOWS</a:t>
            </a:r>
          </a:p>
        </p:txBody>
      </p:sp>
    </p:spTree>
    <p:extLst>
      <p:ext uri="{BB962C8B-B14F-4D97-AF65-F5344CB8AC3E}">
        <p14:creationId xmlns:p14="http://schemas.microsoft.com/office/powerpoint/2010/main" val="2139523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2"/>
          <p:cNvSpPr txBox="1">
            <a:spLocks/>
          </p:cNvSpPr>
          <p:nvPr/>
        </p:nvSpPr>
        <p:spPr>
          <a:xfrm>
            <a:off x="202549" y="154459"/>
            <a:ext cx="8738903" cy="736496"/>
          </a:xfrm>
          <a:prstGeom prst="rect">
            <a:avLst/>
          </a:prstGeom>
        </p:spPr>
        <p:txBody>
          <a:bodyPr/>
          <a:lstStyle>
            <a:lvl1pPr algn="l" defTabSz="914377" rtl="0" eaLnBrk="1" latinLnBrk="0" hangingPunct="1">
              <a:lnSpc>
                <a:spcPct val="90000"/>
              </a:lnSpc>
              <a:spcBef>
                <a:spcPct val="0"/>
              </a:spcBef>
              <a:buNone/>
              <a:defRPr sz="4267" b="0" kern="1200">
                <a:gradFill>
                  <a:gsLst>
                    <a:gs pos="0">
                      <a:schemeClr val="accent1"/>
                    </a:gs>
                    <a:gs pos="100000">
                      <a:schemeClr val="accent1"/>
                    </a:gs>
                  </a:gsLst>
                  <a:lin ang="5400000" scaled="1"/>
                </a:gradFill>
                <a:latin typeface="+mj-lt"/>
                <a:ea typeface="+mj-ea"/>
                <a:cs typeface="+mj-cs"/>
              </a:defRPr>
            </a:lvl1pPr>
          </a:lstStyle>
          <a:p>
            <a:r>
              <a:rPr lang="en-US" sz="3000" dirty="0" err="1">
                <a:gradFill>
                  <a:gsLst>
                    <a:gs pos="0">
                      <a:srgbClr val="0078D7"/>
                    </a:gs>
                    <a:gs pos="100000">
                      <a:srgbClr val="0078D7"/>
                    </a:gs>
                  </a:gsLst>
                  <a:lin ang="5400000" scaled="1"/>
                </a:gradFill>
              </a:rPr>
              <a:t>Experiencia</a:t>
            </a:r>
            <a:r>
              <a:rPr lang="en-US" sz="3000" dirty="0">
                <a:gradFill>
                  <a:gsLst>
                    <a:gs pos="0">
                      <a:srgbClr val="0078D7"/>
                    </a:gs>
                    <a:gs pos="100000">
                      <a:srgbClr val="0078D7"/>
                    </a:gs>
                  </a:gsLst>
                  <a:lin ang="5400000" scaled="1"/>
                </a:gradFill>
              </a:rPr>
              <a:t> de </a:t>
            </a:r>
            <a:r>
              <a:rPr lang="en-US" sz="3000" dirty="0" err="1">
                <a:gradFill>
                  <a:gsLst>
                    <a:gs pos="0">
                      <a:srgbClr val="0078D7"/>
                    </a:gs>
                    <a:gs pos="100000">
                      <a:srgbClr val="0078D7"/>
                    </a:gs>
                  </a:gsLst>
                  <a:lin ang="5400000" scaled="1"/>
                </a:gradFill>
              </a:rPr>
              <a:t>usuario</a:t>
            </a:r>
            <a:r>
              <a:rPr lang="en-US" sz="3000" dirty="0">
                <a:gradFill>
                  <a:gsLst>
                    <a:gs pos="0">
                      <a:srgbClr val="0078D7"/>
                    </a:gs>
                    <a:gs pos="100000">
                      <a:srgbClr val="0078D7"/>
                    </a:gs>
                  </a:gsLst>
                  <a:lin ang="5400000" scaled="1"/>
                </a:gradFill>
              </a:rPr>
              <a:t> con </a:t>
            </a:r>
            <a:r>
              <a:rPr lang="en-US" sz="3000" dirty="0" err="1">
                <a:gradFill>
                  <a:gsLst>
                    <a:gs pos="0">
                      <a:srgbClr val="0078D7"/>
                    </a:gs>
                    <a:gs pos="100000">
                      <a:srgbClr val="0078D7"/>
                    </a:gs>
                  </a:gsLst>
                  <a:lin ang="5400000" scaled="1"/>
                </a:gradFill>
              </a:rPr>
              <a:t>confianza</a:t>
            </a:r>
            <a:endParaRPr lang="en-US" sz="3000" dirty="0">
              <a:gradFill>
                <a:gsLst>
                  <a:gs pos="0">
                    <a:srgbClr val="00188F"/>
                  </a:gs>
                  <a:gs pos="100000">
                    <a:srgbClr val="00188F"/>
                  </a:gs>
                </a:gsLst>
                <a:lin ang="5400000" scaled="1"/>
              </a:gradFill>
            </a:endParaRPr>
          </a:p>
        </p:txBody>
      </p:sp>
      <p:sp>
        <p:nvSpPr>
          <p:cNvPr id="15" name="Rectangle 9"/>
          <p:cNvSpPr/>
          <p:nvPr/>
        </p:nvSpPr>
        <p:spPr>
          <a:xfrm>
            <a:off x="225755" y="581213"/>
            <a:ext cx="7030183" cy="300082"/>
          </a:xfrm>
          <a:prstGeom prst="rect">
            <a:avLst/>
          </a:prstGeom>
        </p:spPr>
        <p:txBody>
          <a:bodyPr wrap="square">
            <a:spAutoFit/>
          </a:bodyPr>
          <a:lstStyle/>
          <a:p>
            <a:r>
              <a:rPr lang="en-US" sz="1350" dirty="0">
                <a:solidFill>
                  <a:srgbClr val="737373"/>
                </a:solidFill>
              </a:rPr>
              <a:t>El </a:t>
            </a:r>
            <a:r>
              <a:rPr lang="en-US" sz="1350" dirty="0" err="1">
                <a:solidFill>
                  <a:srgbClr val="737373"/>
                </a:solidFill>
              </a:rPr>
              <a:t>usuario</a:t>
            </a:r>
            <a:r>
              <a:rPr lang="en-US" sz="1350" dirty="0">
                <a:solidFill>
                  <a:srgbClr val="737373"/>
                </a:solidFill>
              </a:rPr>
              <a:t> se </a:t>
            </a:r>
            <a:r>
              <a:rPr lang="en-US" sz="1350" dirty="0" err="1">
                <a:solidFill>
                  <a:srgbClr val="737373"/>
                </a:solidFill>
              </a:rPr>
              <a:t>mantiene</a:t>
            </a:r>
            <a:r>
              <a:rPr lang="en-US" sz="1350" dirty="0">
                <a:solidFill>
                  <a:srgbClr val="737373"/>
                </a:solidFill>
              </a:rPr>
              <a:t> </a:t>
            </a:r>
            <a:r>
              <a:rPr lang="en-US" sz="1350" dirty="0" err="1">
                <a:solidFill>
                  <a:srgbClr val="737373"/>
                </a:solidFill>
              </a:rPr>
              <a:t>seguro</a:t>
            </a:r>
            <a:endParaRPr lang="en-US" sz="1350" dirty="0">
              <a:solidFill>
                <a:srgbClr val="737373"/>
              </a:solidFill>
            </a:endParaRPr>
          </a:p>
        </p:txBody>
      </p:sp>
      <p:sp>
        <p:nvSpPr>
          <p:cNvPr id="5" name="Rectangle 3"/>
          <p:cNvSpPr/>
          <p:nvPr/>
        </p:nvSpPr>
        <p:spPr bwMode="auto">
          <a:xfrm>
            <a:off x="7928623" y="106582"/>
            <a:ext cx="1140515" cy="278305"/>
          </a:xfrm>
          <a:prstGeom prst="rect">
            <a:avLst/>
          </a:prstGeom>
          <a:solidFill>
            <a:schemeClr val="accent1">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t" anchorCtr="0"/>
          <a:lstStyle/>
          <a:p>
            <a:pPr algn="ctr" defTabSz="685529"/>
            <a:r>
              <a:rPr lang="en-US" sz="825" dirty="0" err="1">
                <a:solidFill>
                  <a:srgbClr val="FFFFFF"/>
                </a:solidFill>
                <a:latin typeface="Segoe UI Light"/>
                <a:ea typeface="Segoe UI" pitchFamily="34" charset="0"/>
                <a:cs typeface="Segoe UI" pitchFamily="34" charset="0"/>
              </a:rPr>
              <a:t>Experiencia</a:t>
            </a:r>
            <a:r>
              <a:rPr lang="en-US" sz="825" dirty="0">
                <a:solidFill>
                  <a:srgbClr val="FFFFFF"/>
                </a:solidFill>
                <a:latin typeface="Segoe UI Light"/>
                <a:ea typeface="Segoe UI" pitchFamily="34" charset="0"/>
                <a:cs typeface="Segoe UI" pitchFamily="34" charset="0"/>
              </a:rPr>
              <a:t> de </a:t>
            </a:r>
            <a:r>
              <a:rPr lang="en-US" sz="825" dirty="0" err="1">
                <a:solidFill>
                  <a:srgbClr val="FFFFFF"/>
                </a:solidFill>
                <a:latin typeface="Segoe UI Light"/>
                <a:ea typeface="Segoe UI" pitchFamily="34" charset="0"/>
                <a:cs typeface="Segoe UI" pitchFamily="34" charset="0"/>
              </a:rPr>
              <a:t>usuario</a:t>
            </a:r>
            <a:endParaRPr lang="en-US" sz="825" dirty="0">
              <a:solidFill>
                <a:srgbClr val="FFFFFF"/>
              </a:solidFill>
              <a:latin typeface="Segoe UI Light"/>
              <a:ea typeface="Segoe UI" pitchFamily="34" charset="0"/>
              <a:cs typeface="Segoe UI" pitchFamily="34" charset="0"/>
            </a:endParaRPr>
          </a:p>
        </p:txBody>
      </p:sp>
      <p:sp>
        <p:nvSpPr>
          <p:cNvPr id="6" name="Rectangle 7"/>
          <p:cNvSpPr/>
          <p:nvPr/>
        </p:nvSpPr>
        <p:spPr bwMode="auto">
          <a:xfrm>
            <a:off x="7928623" y="444453"/>
            <a:ext cx="1140515" cy="278305"/>
          </a:xfrm>
          <a:prstGeom prst="rect">
            <a:avLst/>
          </a:prstGeom>
          <a:solidFill>
            <a:schemeClr val="accent1">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t" anchorCtr="0"/>
          <a:lstStyle/>
          <a:p>
            <a:pPr algn="ctr" defTabSz="685529"/>
            <a:r>
              <a:rPr lang="en-US" sz="1029" dirty="0" err="1">
                <a:solidFill>
                  <a:srgbClr val="FFFFFF"/>
                </a:solidFill>
                <a:latin typeface="Segoe UI Light"/>
                <a:ea typeface="Segoe UI" pitchFamily="34" charset="0"/>
                <a:cs typeface="Segoe UI" pitchFamily="34" charset="0"/>
              </a:rPr>
              <a:t>Servicios</a:t>
            </a:r>
            <a:endParaRPr lang="en-US" sz="1029" dirty="0">
              <a:solidFill>
                <a:srgbClr val="FFFFFF"/>
              </a:solidFill>
              <a:latin typeface="Segoe UI Light"/>
              <a:ea typeface="Segoe UI" pitchFamily="34" charset="0"/>
              <a:cs typeface="Segoe UI" pitchFamily="34" charset="0"/>
            </a:endParaRPr>
          </a:p>
        </p:txBody>
      </p:sp>
      <p:sp>
        <p:nvSpPr>
          <p:cNvPr id="7" name="Rectangle 8"/>
          <p:cNvSpPr/>
          <p:nvPr/>
        </p:nvSpPr>
        <p:spPr bwMode="auto">
          <a:xfrm>
            <a:off x="7928622" y="779524"/>
            <a:ext cx="1140515" cy="27830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t" anchorCtr="0"/>
          <a:lstStyle/>
          <a:p>
            <a:pPr algn="ctr" defTabSz="685529"/>
            <a:r>
              <a:rPr lang="en-US" sz="1029" dirty="0" err="1">
                <a:solidFill>
                  <a:srgbClr val="FFFFFF"/>
                </a:solidFill>
                <a:latin typeface="Segoe UI Light"/>
                <a:ea typeface="Segoe UI" pitchFamily="34" charset="0"/>
                <a:cs typeface="Segoe UI" pitchFamily="34" charset="0"/>
              </a:rPr>
              <a:t>Platforma</a:t>
            </a:r>
            <a:endParaRPr lang="en-US" sz="1029" dirty="0">
              <a:solidFill>
                <a:srgbClr val="FFFFFF"/>
              </a:solidFill>
              <a:latin typeface="Segoe UI Light"/>
              <a:ea typeface="Segoe UI" pitchFamily="34" charset="0"/>
              <a:cs typeface="Segoe UI" pitchFamily="34" charset="0"/>
            </a:endParaRPr>
          </a:p>
        </p:txBody>
      </p:sp>
      <p:sp>
        <p:nvSpPr>
          <p:cNvPr id="8" name="Rectangle 15"/>
          <p:cNvSpPr/>
          <p:nvPr/>
        </p:nvSpPr>
        <p:spPr bwMode="auto">
          <a:xfrm>
            <a:off x="290767" y="3599216"/>
            <a:ext cx="2689274" cy="448213"/>
          </a:xfrm>
          <a:prstGeom prst="rect">
            <a:avLst/>
          </a:prstGeom>
          <a:solidFill>
            <a:srgbClr val="00188F"/>
          </a:solidFill>
          <a:ln w="9525" cap="flat" cmpd="sng" algn="ctr">
            <a:solidFill>
              <a:srgbClr val="00176B"/>
            </a:solidFill>
            <a:prstDash val="solid"/>
            <a:headEnd type="none" w="med" len="med"/>
            <a:tailEnd type="none" w="med" len="med"/>
          </a:ln>
          <a:effectLst/>
        </p:spPr>
        <p:txBody>
          <a:bodyPr lIns="67232" tIns="67232" rIns="25215" bIns="25215" rtlCol="0" anchor="ctr" anchorCtr="0"/>
          <a:lstStyle/>
          <a:p>
            <a:pPr algn="ctr" defTabSz="685529"/>
            <a:r>
              <a:rPr lang="en-US" sz="1176" kern="0" dirty="0">
                <a:solidFill>
                  <a:srgbClr val="FFFFFF"/>
                </a:solidFill>
                <a:latin typeface="Segoe UI Light"/>
                <a:ea typeface="Segoe UI" pitchFamily="34" charset="0"/>
                <a:cs typeface="Segoe UI" pitchFamily="34" charset="0"/>
              </a:rPr>
              <a:t>Store</a:t>
            </a:r>
          </a:p>
        </p:txBody>
      </p:sp>
      <p:sp>
        <p:nvSpPr>
          <p:cNvPr id="9" name="Rectangle 16"/>
          <p:cNvSpPr/>
          <p:nvPr/>
        </p:nvSpPr>
        <p:spPr bwMode="auto">
          <a:xfrm>
            <a:off x="3259707" y="3580228"/>
            <a:ext cx="2689274" cy="448213"/>
          </a:xfrm>
          <a:prstGeom prst="rect">
            <a:avLst/>
          </a:prstGeom>
          <a:solidFill>
            <a:srgbClr val="00188F"/>
          </a:solidFill>
          <a:ln w="9525" cap="flat" cmpd="sng" algn="ctr">
            <a:solidFill>
              <a:srgbClr val="00176B"/>
            </a:solidFill>
            <a:prstDash val="solid"/>
            <a:headEnd type="none" w="med" len="med"/>
            <a:tailEnd type="none" w="med" len="med"/>
          </a:ln>
          <a:effectLst/>
        </p:spPr>
        <p:txBody>
          <a:bodyPr lIns="67232" tIns="67232" rIns="25215" bIns="25215" rtlCol="0" anchor="ctr" anchorCtr="0"/>
          <a:lstStyle/>
          <a:p>
            <a:pPr algn="ctr" defTabSz="685529"/>
            <a:r>
              <a:rPr lang="en-US" sz="1176" kern="0" dirty="0" err="1">
                <a:solidFill>
                  <a:srgbClr val="FFFFFF"/>
                </a:solidFill>
                <a:latin typeface="Segoe UI Light"/>
                <a:ea typeface="Segoe UI" pitchFamily="34" charset="0"/>
                <a:cs typeface="Segoe UI" pitchFamily="34" charset="0"/>
              </a:rPr>
              <a:t>Dispositivo</a:t>
            </a:r>
            <a:r>
              <a:rPr lang="en-US" sz="1176" kern="0" dirty="0">
                <a:solidFill>
                  <a:srgbClr val="FFFFFF"/>
                </a:solidFill>
                <a:latin typeface="Segoe UI Light"/>
                <a:ea typeface="Segoe UI" pitchFamily="34" charset="0"/>
                <a:cs typeface="Segoe UI" pitchFamily="34" charset="0"/>
              </a:rPr>
              <a:t> </a:t>
            </a:r>
            <a:r>
              <a:rPr lang="en-US" sz="1176" kern="0" dirty="0" err="1">
                <a:solidFill>
                  <a:srgbClr val="FFFFFF"/>
                </a:solidFill>
                <a:latin typeface="Segoe UI Light"/>
                <a:ea typeface="Segoe UI" pitchFamily="34" charset="0"/>
                <a:cs typeface="Segoe UI" pitchFamily="34" charset="0"/>
              </a:rPr>
              <a:t>seguro</a:t>
            </a:r>
            <a:endParaRPr lang="en-US" sz="1176" kern="0" dirty="0">
              <a:solidFill>
                <a:srgbClr val="FFFFFF"/>
              </a:solidFill>
              <a:latin typeface="Segoe UI Light"/>
              <a:ea typeface="Segoe UI" pitchFamily="34" charset="0"/>
              <a:cs typeface="Segoe UI" pitchFamily="34" charset="0"/>
            </a:endParaRPr>
          </a:p>
        </p:txBody>
      </p:sp>
      <p:sp>
        <p:nvSpPr>
          <p:cNvPr id="11" name="Rectangle 17"/>
          <p:cNvSpPr/>
          <p:nvPr/>
        </p:nvSpPr>
        <p:spPr bwMode="auto">
          <a:xfrm>
            <a:off x="6228647" y="3580228"/>
            <a:ext cx="2689274" cy="448213"/>
          </a:xfrm>
          <a:prstGeom prst="rect">
            <a:avLst/>
          </a:prstGeom>
          <a:solidFill>
            <a:srgbClr val="00188F"/>
          </a:solidFill>
          <a:ln w="9525" cap="flat" cmpd="sng" algn="ctr">
            <a:solidFill>
              <a:srgbClr val="00176B"/>
            </a:solidFill>
            <a:prstDash val="solid"/>
            <a:headEnd type="none" w="med" len="med"/>
            <a:tailEnd type="none" w="med" len="med"/>
          </a:ln>
          <a:effectLst/>
        </p:spPr>
        <p:txBody>
          <a:bodyPr lIns="67232" tIns="67232" rIns="25215" bIns="25215" rtlCol="0" anchor="ctr" anchorCtr="0"/>
          <a:lstStyle/>
          <a:p>
            <a:pPr algn="ctr" defTabSz="685529">
              <a:defRPr/>
            </a:pPr>
            <a:r>
              <a:rPr lang="en-US" sz="1176" kern="0" dirty="0" err="1">
                <a:solidFill>
                  <a:srgbClr val="FFFFFF"/>
                </a:solidFill>
                <a:latin typeface="Segoe UI Light"/>
                <a:ea typeface="Segoe UI" pitchFamily="34" charset="0"/>
                <a:cs typeface="Segoe UI" pitchFamily="34" charset="0"/>
              </a:rPr>
              <a:t>Monitorización</a:t>
            </a:r>
            <a:r>
              <a:rPr lang="en-US" sz="1176" kern="0" dirty="0">
                <a:solidFill>
                  <a:srgbClr val="FFFFFF"/>
                </a:solidFill>
                <a:latin typeface="Segoe UI Light"/>
                <a:ea typeface="Segoe UI" pitchFamily="34" charset="0"/>
                <a:cs typeface="Segoe UI" pitchFamily="34" charset="0"/>
              </a:rPr>
              <a:t> y </a:t>
            </a:r>
            <a:r>
              <a:rPr lang="en-US" sz="1176" kern="0" dirty="0" err="1">
                <a:solidFill>
                  <a:srgbClr val="FFFFFF"/>
                </a:solidFill>
                <a:latin typeface="Segoe UI Light"/>
                <a:ea typeface="Segoe UI" pitchFamily="34" charset="0"/>
                <a:cs typeface="Segoe UI" pitchFamily="34" charset="0"/>
              </a:rPr>
              <a:t>respuesta</a:t>
            </a:r>
            <a:endParaRPr lang="en-US" sz="1176" kern="0" dirty="0">
              <a:solidFill>
                <a:srgbClr val="FFFFFF"/>
              </a:solidFill>
              <a:latin typeface="Segoe UI Light"/>
              <a:ea typeface="Segoe UI" pitchFamily="34" charset="0"/>
              <a:cs typeface="Segoe UI" pitchFamily="34" charset="0"/>
            </a:endParaRPr>
          </a:p>
        </p:txBody>
      </p:sp>
      <p:pic>
        <p:nvPicPr>
          <p:cNvPr id="12" name="Picture 2" descr="http://assets.windowsphone.com/4661bc19-796a-444d-91d6-c1ec48b2dc8f/DEV-CENTER-L1-Publish-Market-your-app_InvariantCulture_Default.png"/>
          <p:cNvPicPr>
            <a:picLocks noChangeAspect="1" noChangeArrowheads="1"/>
          </p:cNvPicPr>
          <p:nvPr/>
        </p:nvPicPr>
        <p:blipFill>
          <a:blip r:embed="rId3">
            <a:biLevel thresh="75000"/>
            <a:extLst>
              <a:ext uri="{28A0092B-C50C-407E-A947-70E740481C1C}">
                <a14:useLocalDpi xmlns:a14="http://schemas.microsoft.com/office/drawing/2010/main" val="0"/>
              </a:ext>
            </a:extLst>
          </a:blip>
          <a:srcRect/>
          <a:stretch>
            <a:fillRect/>
          </a:stretch>
        </p:blipFill>
        <p:spPr bwMode="auto">
          <a:xfrm>
            <a:off x="577622" y="2133979"/>
            <a:ext cx="2115563" cy="1344638"/>
          </a:xfrm>
          <a:prstGeom prst="rect">
            <a:avLst/>
          </a:prstGeom>
          <a:noFill/>
          <a:extLst>
            <a:ext uri="{909E8E84-426E-40DD-AFC4-6F175D3DCCD1}">
              <a14:hiddenFill xmlns:a14="http://schemas.microsoft.com/office/drawing/2010/main">
                <a:solidFill>
                  <a:srgbClr val="FFFFFF"/>
                </a:solidFill>
              </a14:hiddenFill>
            </a:ext>
          </a:extLst>
        </p:spPr>
      </p:pic>
      <p:sp>
        <p:nvSpPr>
          <p:cNvPr id="13" name="Freeform 13"/>
          <p:cNvSpPr>
            <a:spLocks noChangeAspect="1" noEditPoints="1"/>
          </p:cNvSpPr>
          <p:nvPr/>
        </p:nvSpPr>
        <p:spPr bwMode="black">
          <a:xfrm>
            <a:off x="4187962" y="1804606"/>
            <a:ext cx="832763" cy="1563597"/>
          </a:xfrm>
          <a:custGeom>
            <a:avLst/>
            <a:gdLst>
              <a:gd name="T0" fmla="*/ 860 w 1012"/>
              <a:gd name="T1" fmla="*/ 1756 h 1907"/>
              <a:gd name="T2" fmla="*/ 837 w 1012"/>
              <a:gd name="T3" fmla="*/ 1771 h 1907"/>
              <a:gd name="T4" fmla="*/ 855 w 1012"/>
              <a:gd name="T5" fmla="*/ 1796 h 1907"/>
              <a:gd name="T6" fmla="*/ 873 w 1012"/>
              <a:gd name="T7" fmla="*/ 1766 h 1907"/>
              <a:gd name="T8" fmla="*/ 860 w 1012"/>
              <a:gd name="T9" fmla="*/ 1756 h 1907"/>
              <a:gd name="T10" fmla="*/ 837 w 1012"/>
              <a:gd name="T11" fmla="*/ 1771 h 1907"/>
              <a:gd name="T12" fmla="*/ 855 w 1012"/>
              <a:gd name="T13" fmla="*/ 1796 h 1907"/>
              <a:gd name="T14" fmla="*/ 873 w 1012"/>
              <a:gd name="T15" fmla="*/ 1766 h 1907"/>
              <a:gd name="T16" fmla="*/ 44 w 1012"/>
              <a:gd name="T17" fmla="*/ 0 h 1907"/>
              <a:gd name="T18" fmla="*/ 0 w 1012"/>
              <a:gd name="T19" fmla="*/ 1864 h 1907"/>
              <a:gd name="T20" fmla="*/ 968 w 1012"/>
              <a:gd name="T21" fmla="*/ 1907 h 1907"/>
              <a:gd name="T22" fmla="*/ 1012 w 1012"/>
              <a:gd name="T23" fmla="*/ 44 h 1907"/>
              <a:gd name="T24" fmla="*/ 201 w 1012"/>
              <a:gd name="T25" fmla="*/ 1793 h 1907"/>
              <a:gd name="T26" fmla="*/ 171 w 1012"/>
              <a:gd name="T27" fmla="*/ 1816 h 1907"/>
              <a:gd name="T28" fmla="*/ 119 w 1012"/>
              <a:gd name="T29" fmla="*/ 1785 h 1907"/>
              <a:gd name="T30" fmla="*/ 171 w 1012"/>
              <a:gd name="T31" fmla="*/ 1755 h 1907"/>
              <a:gd name="T32" fmla="*/ 201 w 1012"/>
              <a:gd name="T33" fmla="*/ 1777 h 1907"/>
              <a:gd name="T34" fmla="*/ 500 w 1012"/>
              <a:gd name="T35" fmla="*/ 1819 h 1907"/>
              <a:gd name="T36" fmla="*/ 473 w 1012"/>
              <a:gd name="T37" fmla="*/ 1792 h 1907"/>
              <a:gd name="T38" fmla="*/ 500 w 1012"/>
              <a:gd name="T39" fmla="*/ 1819 h 1907"/>
              <a:gd name="T40" fmla="*/ 473 w 1012"/>
              <a:gd name="T41" fmla="*/ 1789 h 1907"/>
              <a:gd name="T42" fmla="*/ 500 w 1012"/>
              <a:gd name="T43" fmla="*/ 1763 h 1907"/>
              <a:gd name="T44" fmla="*/ 539 w 1012"/>
              <a:gd name="T45" fmla="*/ 1824 h 1907"/>
              <a:gd name="T46" fmla="*/ 503 w 1012"/>
              <a:gd name="T47" fmla="*/ 1792 h 1907"/>
              <a:gd name="T48" fmla="*/ 539 w 1012"/>
              <a:gd name="T49" fmla="*/ 1824 h 1907"/>
              <a:gd name="T50" fmla="*/ 503 w 1012"/>
              <a:gd name="T51" fmla="*/ 1789 h 1907"/>
              <a:gd name="T52" fmla="*/ 539 w 1012"/>
              <a:gd name="T53" fmla="*/ 1758 h 1907"/>
              <a:gd name="T54" fmla="*/ 883 w 1012"/>
              <a:gd name="T55" fmla="*/ 1783 h 1907"/>
              <a:gd name="T56" fmla="*/ 848 w 1012"/>
              <a:gd name="T57" fmla="*/ 1804 h 1907"/>
              <a:gd name="T58" fmla="*/ 819 w 1012"/>
              <a:gd name="T59" fmla="*/ 1823 h 1907"/>
              <a:gd name="T60" fmla="*/ 809 w 1012"/>
              <a:gd name="T61" fmla="*/ 1823 h 1907"/>
              <a:gd name="T62" fmla="*/ 809 w 1012"/>
              <a:gd name="T63" fmla="*/ 1812 h 1907"/>
              <a:gd name="T64" fmla="*/ 812 w 1012"/>
              <a:gd name="T65" fmla="*/ 1809 h 1907"/>
              <a:gd name="T66" fmla="*/ 815 w 1012"/>
              <a:gd name="T67" fmla="*/ 1806 h 1907"/>
              <a:gd name="T68" fmla="*/ 831 w 1012"/>
              <a:gd name="T69" fmla="*/ 1790 h 1907"/>
              <a:gd name="T70" fmla="*/ 855 w 1012"/>
              <a:gd name="T71" fmla="*/ 1747 h 1907"/>
              <a:gd name="T72" fmla="*/ 880 w 1012"/>
              <a:gd name="T73" fmla="*/ 1761 h 1907"/>
              <a:gd name="T74" fmla="*/ 921 w 1012"/>
              <a:gd name="T75" fmla="*/ 1658 h 1907"/>
              <a:gd name="T76" fmla="*/ 91 w 1012"/>
              <a:gd name="T77" fmla="*/ 234 h 1907"/>
              <a:gd name="T78" fmla="*/ 921 w 1012"/>
              <a:gd name="T79" fmla="*/ 1658 h 1907"/>
              <a:gd name="T80" fmla="*/ 855 w 1012"/>
              <a:gd name="T81" fmla="*/ 1756 h 1907"/>
              <a:gd name="T82" fmla="*/ 851 w 1012"/>
              <a:gd name="T83" fmla="*/ 1796 h 1907"/>
              <a:gd name="T84" fmla="*/ 875 w 1012"/>
              <a:gd name="T85" fmla="*/ 1781 h 1907"/>
              <a:gd name="T86" fmla="*/ 860 w 1012"/>
              <a:gd name="T87" fmla="*/ 1756 h 1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012" h="1907">
                <a:moveTo>
                  <a:pt x="873" y="1766"/>
                </a:moveTo>
                <a:cubicBezTo>
                  <a:pt x="870" y="1761"/>
                  <a:pt x="866" y="1757"/>
                  <a:pt x="860" y="1756"/>
                </a:cubicBezTo>
                <a:cubicBezTo>
                  <a:pt x="855" y="1756"/>
                  <a:pt x="855" y="1756"/>
                  <a:pt x="855" y="1756"/>
                </a:cubicBezTo>
                <a:cubicBezTo>
                  <a:pt x="846" y="1756"/>
                  <a:pt x="839" y="1762"/>
                  <a:pt x="837" y="1771"/>
                </a:cubicBezTo>
                <a:cubicBezTo>
                  <a:pt x="833" y="1782"/>
                  <a:pt x="840" y="1793"/>
                  <a:pt x="851" y="1796"/>
                </a:cubicBezTo>
                <a:cubicBezTo>
                  <a:pt x="855" y="1796"/>
                  <a:pt x="855" y="1796"/>
                  <a:pt x="855" y="1796"/>
                </a:cubicBezTo>
                <a:cubicBezTo>
                  <a:pt x="865" y="1796"/>
                  <a:pt x="873" y="1790"/>
                  <a:pt x="875" y="1781"/>
                </a:cubicBezTo>
                <a:cubicBezTo>
                  <a:pt x="876" y="1776"/>
                  <a:pt x="875" y="1770"/>
                  <a:pt x="873" y="1766"/>
                </a:cubicBezTo>
                <a:close/>
                <a:moveTo>
                  <a:pt x="873" y="1766"/>
                </a:moveTo>
                <a:cubicBezTo>
                  <a:pt x="870" y="1761"/>
                  <a:pt x="866" y="1757"/>
                  <a:pt x="860" y="1756"/>
                </a:cubicBezTo>
                <a:cubicBezTo>
                  <a:pt x="855" y="1756"/>
                  <a:pt x="855" y="1756"/>
                  <a:pt x="855" y="1756"/>
                </a:cubicBezTo>
                <a:cubicBezTo>
                  <a:pt x="846" y="1756"/>
                  <a:pt x="839" y="1762"/>
                  <a:pt x="837" y="1771"/>
                </a:cubicBezTo>
                <a:cubicBezTo>
                  <a:pt x="833" y="1782"/>
                  <a:pt x="840" y="1793"/>
                  <a:pt x="851" y="1796"/>
                </a:cubicBezTo>
                <a:cubicBezTo>
                  <a:pt x="855" y="1796"/>
                  <a:pt x="855" y="1796"/>
                  <a:pt x="855" y="1796"/>
                </a:cubicBezTo>
                <a:cubicBezTo>
                  <a:pt x="865" y="1796"/>
                  <a:pt x="873" y="1790"/>
                  <a:pt x="875" y="1781"/>
                </a:cubicBezTo>
                <a:cubicBezTo>
                  <a:pt x="876" y="1776"/>
                  <a:pt x="875" y="1770"/>
                  <a:pt x="873" y="1766"/>
                </a:cubicBezTo>
                <a:close/>
                <a:moveTo>
                  <a:pt x="968" y="0"/>
                </a:moveTo>
                <a:cubicBezTo>
                  <a:pt x="968" y="0"/>
                  <a:pt x="968" y="0"/>
                  <a:pt x="44" y="0"/>
                </a:cubicBezTo>
                <a:cubicBezTo>
                  <a:pt x="19" y="0"/>
                  <a:pt x="0" y="19"/>
                  <a:pt x="0" y="44"/>
                </a:cubicBezTo>
                <a:cubicBezTo>
                  <a:pt x="0" y="1864"/>
                  <a:pt x="0" y="1864"/>
                  <a:pt x="0" y="1864"/>
                </a:cubicBezTo>
                <a:cubicBezTo>
                  <a:pt x="0" y="1889"/>
                  <a:pt x="19" y="1907"/>
                  <a:pt x="44" y="1907"/>
                </a:cubicBezTo>
                <a:cubicBezTo>
                  <a:pt x="44" y="1907"/>
                  <a:pt x="44" y="1907"/>
                  <a:pt x="968" y="1907"/>
                </a:cubicBezTo>
                <a:cubicBezTo>
                  <a:pt x="993" y="1907"/>
                  <a:pt x="1012" y="1889"/>
                  <a:pt x="1012" y="1864"/>
                </a:cubicBezTo>
                <a:cubicBezTo>
                  <a:pt x="1012" y="44"/>
                  <a:pt x="1012" y="44"/>
                  <a:pt x="1012" y="44"/>
                </a:cubicBezTo>
                <a:cubicBezTo>
                  <a:pt x="1012" y="19"/>
                  <a:pt x="993" y="0"/>
                  <a:pt x="968" y="0"/>
                </a:cubicBezTo>
                <a:close/>
                <a:moveTo>
                  <a:pt x="201" y="1793"/>
                </a:moveTo>
                <a:cubicBezTo>
                  <a:pt x="147" y="1793"/>
                  <a:pt x="147" y="1793"/>
                  <a:pt x="147" y="1793"/>
                </a:cubicBezTo>
                <a:cubicBezTo>
                  <a:pt x="171" y="1816"/>
                  <a:pt x="171" y="1816"/>
                  <a:pt x="171" y="1816"/>
                </a:cubicBezTo>
                <a:cubicBezTo>
                  <a:pt x="151" y="1816"/>
                  <a:pt x="151" y="1816"/>
                  <a:pt x="151" y="1816"/>
                </a:cubicBezTo>
                <a:cubicBezTo>
                  <a:pt x="119" y="1785"/>
                  <a:pt x="119" y="1785"/>
                  <a:pt x="119" y="1785"/>
                </a:cubicBezTo>
                <a:cubicBezTo>
                  <a:pt x="151" y="1755"/>
                  <a:pt x="151" y="1755"/>
                  <a:pt x="151" y="1755"/>
                </a:cubicBezTo>
                <a:cubicBezTo>
                  <a:pt x="171" y="1755"/>
                  <a:pt x="171" y="1755"/>
                  <a:pt x="171" y="1755"/>
                </a:cubicBezTo>
                <a:cubicBezTo>
                  <a:pt x="147" y="1777"/>
                  <a:pt x="147" y="1777"/>
                  <a:pt x="147" y="1777"/>
                </a:cubicBezTo>
                <a:cubicBezTo>
                  <a:pt x="201" y="1777"/>
                  <a:pt x="201" y="1777"/>
                  <a:pt x="201" y="1777"/>
                </a:cubicBezTo>
                <a:lnTo>
                  <a:pt x="201" y="1793"/>
                </a:lnTo>
                <a:close/>
                <a:moveTo>
                  <a:pt x="500" y="1819"/>
                </a:moveTo>
                <a:cubicBezTo>
                  <a:pt x="473" y="1815"/>
                  <a:pt x="473" y="1815"/>
                  <a:pt x="473" y="1815"/>
                </a:cubicBezTo>
                <a:cubicBezTo>
                  <a:pt x="473" y="1792"/>
                  <a:pt x="473" y="1792"/>
                  <a:pt x="473" y="1792"/>
                </a:cubicBezTo>
                <a:cubicBezTo>
                  <a:pt x="500" y="1792"/>
                  <a:pt x="500" y="1792"/>
                  <a:pt x="500" y="1792"/>
                </a:cubicBezTo>
                <a:lnTo>
                  <a:pt x="500" y="1819"/>
                </a:lnTo>
                <a:close/>
                <a:moveTo>
                  <a:pt x="500" y="1789"/>
                </a:moveTo>
                <a:cubicBezTo>
                  <a:pt x="473" y="1789"/>
                  <a:pt x="473" y="1789"/>
                  <a:pt x="473" y="1789"/>
                </a:cubicBezTo>
                <a:cubicBezTo>
                  <a:pt x="473" y="1767"/>
                  <a:pt x="473" y="1767"/>
                  <a:pt x="473" y="1767"/>
                </a:cubicBezTo>
                <a:cubicBezTo>
                  <a:pt x="500" y="1763"/>
                  <a:pt x="500" y="1763"/>
                  <a:pt x="500" y="1763"/>
                </a:cubicBezTo>
                <a:lnTo>
                  <a:pt x="500" y="1789"/>
                </a:lnTo>
                <a:close/>
                <a:moveTo>
                  <a:pt x="539" y="1824"/>
                </a:moveTo>
                <a:cubicBezTo>
                  <a:pt x="503" y="1819"/>
                  <a:pt x="503" y="1819"/>
                  <a:pt x="503" y="1819"/>
                </a:cubicBezTo>
                <a:cubicBezTo>
                  <a:pt x="503" y="1792"/>
                  <a:pt x="503" y="1792"/>
                  <a:pt x="503" y="1792"/>
                </a:cubicBezTo>
                <a:cubicBezTo>
                  <a:pt x="539" y="1792"/>
                  <a:pt x="539" y="1792"/>
                  <a:pt x="539" y="1792"/>
                </a:cubicBezTo>
                <a:lnTo>
                  <a:pt x="539" y="1824"/>
                </a:lnTo>
                <a:close/>
                <a:moveTo>
                  <a:pt x="539" y="1789"/>
                </a:moveTo>
                <a:cubicBezTo>
                  <a:pt x="503" y="1789"/>
                  <a:pt x="503" y="1789"/>
                  <a:pt x="503" y="1789"/>
                </a:cubicBezTo>
                <a:cubicBezTo>
                  <a:pt x="503" y="1763"/>
                  <a:pt x="503" y="1763"/>
                  <a:pt x="503" y="1763"/>
                </a:cubicBezTo>
                <a:cubicBezTo>
                  <a:pt x="539" y="1758"/>
                  <a:pt x="539" y="1758"/>
                  <a:pt x="539" y="1758"/>
                </a:cubicBezTo>
                <a:lnTo>
                  <a:pt x="539" y="1789"/>
                </a:lnTo>
                <a:close/>
                <a:moveTo>
                  <a:pt x="883" y="1783"/>
                </a:moveTo>
                <a:cubicBezTo>
                  <a:pt x="881" y="1796"/>
                  <a:pt x="869" y="1806"/>
                  <a:pt x="855" y="1806"/>
                </a:cubicBezTo>
                <a:cubicBezTo>
                  <a:pt x="853" y="1806"/>
                  <a:pt x="851" y="1804"/>
                  <a:pt x="848" y="1804"/>
                </a:cubicBezTo>
                <a:cubicBezTo>
                  <a:pt x="846" y="1803"/>
                  <a:pt x="844" y="1802"/>
                  <a:pt x="841" y="1801"/>
                </a:cubicBezTo>
                <a:cubicBezTo>
                  <a:pt x="841" y="1801"/>
                  <a:pt x="841" y="1801"/>
                  <a:pt x="819" y="1823"/>
                </a:cubicBezTo>
                <a:cubicBezTo>
                  <a:pt x="818" y="1824"/>
                  <a:pt x="816" y="1824"/>
                  <a:pt x="815" y="1824"/>
                </a:cubicBezTo>
                <a:cubicBezTo>
                  <a:pt x="812" y="1824"/>
                  <a:pt x="811" y="1824"/>
                  <a:pt x="809" y="1823"/>
                </a:cubicBezTo>
                <a:cubicBezTo>
                  <a:pt x="806" y="1820"/>
                  <a:pt x="806" y="1815"/>
                  <a:pt x="809" y="1813"/>
                </a:cubicBezTo>
                <a:cubicBezTo>
                  <a:pt x="809" y="1813"/>
                  <a:pt x="809" y="1812"/>
                  <a:pt x="809" y="1812"/>
                </a:cubicBezTo>
                <a:cubicBezTo>
                  <a:pt x="810" y="1812"/>
                  <a:pt x="810" y="1811"/>
                  <a:pt x="811" y="1810"/>
                </a:cubicBezTo>
                <a:cubicBezTo>
                  <a:pt x="811" y="1810"/>
                  <a:pt x="812" y="1810"/>
                  <a:pt x="812" y="1809"/>
                </a:cubicBezTo>
                <a:cubicBezTo>
                  <a:pt x="813" y="1808"/>
                  <a:pt x="814" y="1808"/>
                  <a:pt x="815" y="1807"/>
                </a:cubicBezTo>
                <a:cubicBezTo>
                  <a:pt x="815" y="1806"/>
                  <a:pt x="815" y="1806"/>
                  <a:pt x="815" y="1806"/>
                </a:cubicBezTo>
                <a:cubicBezTo>
                  <a:pt x="816" y="1806"/>
                  <a:pt x="816" y="1805"/>
                  <a:pt x="817" y="1805"/>
                </a:cubicBezTo>
                <a:cubicBezTo>
                  <a:pt x="831" y="1790"/>
                  <a:pt x="831" y="1790"/>
                  <a:pt x="831" y="1790"/>
                </a:cubicBezTo>
                <a:cubicBezTo>
                  <a:pt x="827" y="1784"/>
                  <a:pt x="826" y="1776"/>
                  <a:pt x="827" y="1769"/>
                </a:cubicBezTo>
                <a:cubicBezTo>
                  <a:pt x="831" y="1756"/>
                  <a:pt x="842" y="1747"/>
                  <a:pt x="855" y="1747"/>
                </a:cubicBezTo>
                <a:cubicBezTo>
                  <a:pt x="858" y="1747"/>
                  <a:pt x="860" y="1747"/>
                  <a:pt x="862" y="1748"/>
                </a:cubicBezTo>
                <a:cubicBezTo>
                  <a:pt x="870" y="1749"/>
                  <a:pt x="876" y="1754"/>
                  <a:pt x="880" y="1761"/>
                </a:cubicBezTo>
                <a:cubicBezTo>
                  <a:pt x="884" y="1768"/>
                  <a:pt x="885" y="1775"/>
                  <a:pt x="883" y="1783"/>
                </a:cubicBezTo>
                <a:close/>
                <a:moveTo>
                  <a:pt x="921" y="1658"/>
                </a:moveTo>
                <a:cubicBezTo>
                  <a:pt x="91" y="1658"/>
                  <a:pt x="91" y="1658"/>
                  <a:pt x="91" y="1658"/>
                </a:cubicBezTo>
                <a:cubicBezTo>
                  <a:pt x="91" y="234"/>
                  <a:pt x="91" y="234"/>
                  <a:pt x="91" y="234"/>
                </a:cubicBezTo>
                <a:cubicBezTo>
                  <a:pt x="921" y="234"/>
                  <a:pt x="921" y="234"/>
                  <a:pt x="921" y="234"/>
                </a:cubicBezTo>
                <a:lnTo>
                  <a:pt x="921" y="1658"/>
                </a:lnTo>
                <a:close/>
                <a:moveTo>
                  <a:pt x="860" y="1756"/>
                </a:moveTo>
                <a:cubicBezTo>
                  <a:pt x="855" y="1756"/>
                  <a:pt x="855" y="1756"/>
                  <a:pt x="855" y="1756"/>
                </a:cubicBezTo>
                <a:cubicBezTo>
                  <a:pt x="846" y="1756"/>
                  <a:pt x="839" y="1762"/>
                  <a:pt x="837" y="1771"/>
                </a:cubicBezTo>
                <a:cubicBezTo>
                  <a:pt x="833" y="1782"/>
                  <a:pt x="840" y="1793"/>
                  <a:pt x="851" y="1796"/>
                </a:cubicBezTo>
                <a:cubicBezTo>
                  <a:pt x="855" y="1796"/>
                  <a:pt x="855" y="1796"/>
                  <a:pt x="855" y="1796"/>
                </a:cubicBezTo>
                <a:cubicBezTo>
                  <a:pt x="865" y="1796"/>
                  <a:pt x="873" y="1790"/>
                  <a:pt x="875" y="1781"/>
                </a:cubicBezTo>
                <a:cubicBezTo>
                  <a:pt x="876" y="1776"/>
                  <a:pt x="875" y="1770"/>
                  <a:pt x="873" y="1766"/>
                </a:cubicBezTo>
                <a:cubicBezTo>
                  <a:pt x="870" y="1761"/>
                  <a:pt x="866" y="1757"/>
                  <a:pt x="860" y="1756"/>
                </a:cubicBezTo>
                <a:close/>
              </a:path>
            </a:pathLst>
          </a:custGeom>
          <a:solidFill>
            <a:srgbClr val="000000"/>
          </a:solidFill>
          <a:ln>
            <a:solidFill>
              <a:srgbClr val="333333"/>
            </a:solidFill>
          </a:ln>
        </p:spPr>
        <p:txBody>
          <a:bodyPr vert="horz" wrap="square" lIns="67232" tIns="33616" rIns="67232" bIns="33616" numCol="1" anchor="t" anchorCtr="0" compatLnSpc="1">
            <a:prstTxWarp prst="textNoShape">
              <a:avLst/>
            </a:prstTxWarp>
          </a:bodyPr>
          <a:lstStyle/>
          <a:p>
            <a:endParaRPr lang="en-US" sz="1324" dirty="0">
              <a:solidFill>
                <a:srgbClr val="404040"/>
              </a:solidFill>
            </a:endParaRPr>
          </a:p>
        </p:txBody>
      </p:sp>
      <p:sp>
        <p:nvSpPr>
          <p:cNvPr id="16" name="Freeform 21"/>
          <p:cNvSpPr>
            <a:spLocks noChangeAspect="1" noEditPoints="1"/>
          </p:cNvSpPr>
          <p:nvPr/>
        </p:nvSpPr>
        <p:spPr bwMode="black">
          <a:xfrm>
            <a:off x="6994750" y="2191607"/>
            <a:ext cx="1157066" cy="1008478"/>
          </a:xfrm>
          <a:custGeom>
            <a:avLst/>
            <a:gdLst>
              <a:gd name="T0" fmla="*/ 1220 w 1220"/>
              <a:gd name="T1" fmla="*/ 204 h 1063"/>
              <a:gd name="T2" fmla="*/ 1096 w 1220"/>
              <a:gd name="T3" fmla="*/ 79 h 1063"/>
              <a:gd name="T4" fmla="*/ 978 w 1220"/>
              <a:gd name="T5" fmla="*/ 164 h 1063"/>
              <a:gd name="T6" fmla="*/ 589 w 1220"/>
              <a:gd name="T7" fmla="*/ 115 h 1063"/>
              <a:gd name="T8" fmla="*/ 465 w 1220"/>
              <a:gd name="T9" fmla="*/ 0 h 1063"/>
              <a:gd name="T10" fmla="*/ 340 w 1220"/>
              <a:gd name="T11" fmla="*/ 124 h 1063"/>
              <a:gd name="T12" fmla="*/ 370 w 1220"/>
              <a:gd name="T13" fmla="*/ 205 h 1063"/>
              <a:gd name="T14" fmla="*/ 180 w 1220"/>
              <a:gd name="T15" fmla="*/ 453 h 1063"/>
              <a:gd name="T16" fmla="*/ 125 w 1220"/>
              <a:gd name="T17" fmla="*/ 440 h 1063"/>
              <a:gd name="T18" fmla="*/ 0 w 1220"/>
              <a:gd name="T19" fmla="*/ 564 h 1063"/>
              <a:gd name="T20" fmla="*/ 125 w 1220"/>
              <a:gd name="T21" fmla="*/ 689 h 1063"/>
              <a:gd name="T22" fmla="*/ 197 w 1220"/>
              <a:gd name="T23" fmla="*/ 666 h 1063"/>
              <a:gd name="T24" fmla="*/ 416 w 1220"/>
              <a:gd name="T25" fmla="*/ 872 h 1063"/>
              <a:gd name="T26" fmla="*/ 397 w 1220"/>
              <a:gd name="T27" fmla="*/ 938 h 1063"/>
              <a:gd name="T28" fmla="*/ 521 w 1220"/>
              <a:gd name="T29" fmla="*/ 1063 h 1063"/>
              <a:gd name="T30" fmla="*/ 646 w 1220"/>
              <a:gd name="T31" fmla="*/ 938 h 1063"/>
              <a:gd name="T32" fmla="*/ 642 w 1220"/>
              <a:gd name="T33" fmla="*/ 908 h 1063"/>
              <a:gd name="T34" fmla="*/ 948 w 1220"/>
              <a:gd name="T35" fmla="*/ 763 h 1063"/>
              <a:gd name="T36" fmla="*/ 1048 w 1220"/>
              <a:gd name="T37" fmla="*/ 814 h 1063"/>
              <a:gd name="T38" fmla="*/ 1173 w 1220"/>
              <a:gd name="T39" fmla="*/ 689 h 1063"/>
              <a:gd name="T40" fmla="*/ 1084 w 1220"/>
              <a:gd name="T41" fmla="*/ 570 h 1063"/>
              <a:gd name="T42" fmla="*/ 1108 w 1220"/>
              <a:gd name="T43" fmla="*/ 327 h 1063"/>
              <a:gd name="T44" fmla="*/ 1220 w 1220"/>
              <a:gd name="T45" fmla="*/ 204 h 1063"/>
              <a:gd name="T46" fmla="*/ 521 w 1220"/>
              <a:gd name="T47" fmla="*/ 594 h 1063"/>
              <a:gd name="T48" fmla="*/ 493 w 1220"/>
              <a:gd name="T49" fmla="*/ 245 h 1063"/>
              <a:gd name="T50" fmla="*/ 535 w 1220"/>
              <a:gd name="T51" fmla="*/ 226 h 1063"/>
              <a:gd name="T52" fmla="*/ 944 w 1220"/>
              <a:gd name="T53" fmla="*/ 621 h 1063"/>
              <a:gd name="T54" fmla="*/ 930 w 1220"/>
              <a:gd name="T55" fmla="*/ 649 h 1063"/>
              <a:gd name="T56" fmla="*/ 521 w 1220"/>
              <a:gd name="T57" fmla="*/ 594 h 1063"/>
              <a:gd name="T58" fmla="*/ 490 w 1220"/>
              <a:gd name="T59" fmla="*/ 818 h 1063"/>
              <a:gd name="T60" fmla="*/ 449 w 1220"/>
              <a:gd name="T61" fmla="*/ 837 h 1063"/>
              <a:gd name="T62" fmla="*/ 230 w 1220"/>
              <a:gd name="T63" fmla="*/ 631 h 1063"/>
              <a:gd name="T64" fmla="*/ 242 w 1220"/>
              <a:gd name="T65" fmla="*/ 605 h 1063"/>
              <a:gd name="T66" fmla="*/ 476 w 1220"/>
              <a:gd name="T67" fmla="*/ 636 h 1063"/>
              <a:gd name="T68" fmla="*/ 490 w 1220"/>
              <a:gd name="T69" fmla="*/ 818 h 1063"/>
              <a:gd name="T70" fmla="*/ 249 w 1220"/>
              <a:gd name="T71" fmla="*/ 558 h 1063"/>
              <a:gd name="T72" fmla="*/ 218 w 1220"/>
              <a:gd name="T73" fmla="*/ 482 h 1063"/>
              <a:gd name="T74" fmla="*/ 408 w 1220"/>
              <a:gd name="T75" fmla="*/ 235 h 1063"/>
              <a:gd name="T76" fmla="*/ 445 w 1220"/>
              <a:gd name="T77" fmla="*/ 247 h 1063"/>
              <a:gd name="T78" fmla="*/ 472 w 1220"/>
              <a:gd name="T79" fmla="*/ 587 h 1063"/>
              <a:gd name="T80" fmla="*/ 249 w 1220"/>
              <a:gd name="T81" fmla="*/ 558 h 1063"/>
              <a:gd name="T82" fmla="*/ 977 w 1220"/>
              <a:gd name="T83" fmla="*/ 587 h 1063"/>
              <a:gd name="T84" fmla="*/ 569 w 1220"/>
              <a:gd name="T85" fmla="*/ 192 h 1063"/>
              <a:gd name="T86" fmla="*/ 583 w 1220"/>
              <a:gd name="T87" fmla="*/ 163 h 1063"/>
              <a:gd name="T88" fmla="*/ 972 w 1220"/>
              <a:gd name="T89" fmla="*/ 212 h 1063"/>
              <a:gd name="T90" fmla="*/ 1060 w 1220"/>
              <a:gd name="T91" fmla="*/ 323 h 1063"/>
              <a:gd name="T92" fmla="*/ 1036 w 1220"/>
              <a:gd name="T93" fmla="*/ 566 h 1063"/>
              <a:gd name="T94" fmla="*/ 977 w 1220"/>
              <a:gd name="T95" fmla="*/ 587 h 1063"/>
              <a:gd name="T96" fmla="*/ 621 w 1220"/>
              <a:gd name="T97" fmla="*/ 864 h 1063"/>
              <a:gd name="T98" fmla="*/ 538 w 1220"/>
              <a:gd name="T99" fmla="*/ 815 h 1063"/>
              <a:gd name="T100" fmla="*/ 524 w 1220"/>
              <a:gd name="T101" fmla="*/ 643 h 1063"/>
              <a:gd name="T102" fmla="*/ 924 w 1220"/>
              <a:gd name="T103" fmla="*/ 696 h 1063"/>
              <a:gd name="T104" fmla="*/ 927 w 1220"/>
              <a:gd name="T105" fmla="*/ 720 h 1063"/>
              <a:gd name="T106" fmla="*/ 621 w 1220"/>
              <a:gd name="T107" fmla="*/ 864 h 10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20" h="1063">
                <a:moveTo>
                  <a:pt x="1220" y="204"/>
                </a:moveTo>
                <a:cubicBezTo>
                  <a:pt x="1220" y="135"/>
                  <a:pt x="1164" y="79"/>
                  <a:pt x="1096" y="79"/>
                </a:cubicBezTo>
                <a:cubicBezTo>
                  <a:pt x="1041" y="79"/>
                  <a:pt x="994" y="115"/>
                  <a:pt x="978" y="164"/>
                </a:cubicBezTo>
                <a:cubicBezTo>
                  <a:pt x="589" y="115"/>
                  <a:pt x="589" y="115"/>
                  <a:pt x="589" y="115"/>
                </a:cubicBezTo>
                <a:cubicBezTo>
                  <a:pt x="584" y="51"/>
                  <a:pt x="530" y="0"/>
                  <a:pt x="465" y="0"/>
                </a:cubicBezTo>
                <a:cubicBezTo>
                  <a:pt x="396" y="0"/>
                  <a:pt x="340" y="55"/>
                  <a:pt x="340" y="124"/>
                </a:cubicBezTo>
                <a:cubicBezTo>
                  <a:pt x="340" y="155"/>
                  <a:pt x="352" y="183"/>
                  <a:pt x="370" y="205"/>
                </a:cubicBezTo>
                <a:cubicBezTo>
                  <a:pt x="180" y="453"/>
                  <a:pt x="180" y="453"/>
                  <a:pt x="180" y="453"/>
                </a:cubicBezTo>
                <a:cubicBezTo>
                  <a:pt x="163" y="445"/>
                  <a:pt x="145" y="440"/>
                  <a:pt x="125" y="440"/>
                </a:cubicBezTo>
                <a:cubicBezTo>
                  <a:pt x="56" y="440"/>
                  <a:pt x="0" y="496"/>
                  <a:pt x="0" y="564"/>
                </a:cubicBezTo>
                <a:cubicBezTo>
                  <a:pt x="0" y="633"/>
                  <a:pt x="56" y="689"/>
                  <a:pt x="125" y="689"/>
                </a:cubicBezTo>
                <a:cubicBezTo>
                  <a:pt x="152" y="689"/>
                  <a:pt x="177" y="680"/>
                  <a:pt x="197" y="666"/>
                </a:cubicBezTo>
                <a:cubicBezTo>
                  <a:pt x="416" y="872"/>
                  <a:pt x="416" y="872"/>
                  <a:pt x="416" y="872"/>
                </a:cubicBezTo>
                <a:cubicBezTo>
                  <a:pt x="404" y="891"/>
                  <a:pt x="397" y="914"/>
                  <a:pt x="397" y="938"/>
                </a:cubicBezTo>
                <a:cubicBezTo>
                  <a:pt x="397" y="1007"/>
                  <a:pt x="453" y="1063"/>
                  <a:pt x="521" y="1063"/>
                </a:cubicBezTo>
                <a:cubicBezTo>
                  <a:pt x="590" y="1063"/>
                  <a:pt x="646" y="1007"/>
                  <a:pt x="646" y="938"/>
                </a:cubicBezTo>
                <a:cubicBezTo>
                  <a:pt x="646" y="928"/>
                  <a:pt x="644" y="918"/>
                  <a:pt x="642" y="908"/>
                </a:cubicBezTo>
                <a:cubicBezTo>
                  <a:pt x="948" y="763"/>
                  <a:pt x="948" y="763"/>
                  <a:pt x="948" y="763"/>
                </a:cubicBezTo>
                <a:cubicBezTo>
                  <a:pt x="970" y="794"/>
                  <a:pt x="1007" y="814"/>
                  <a:pt x="1048" y="814"/>
                </a:cubicBezTo>
                <a:cubicBezTo>
                  <a:pt x="1117" y="814"/>
                  <a:pt x="1173" y="758"/>
                  <a:pt x="1173" y="689"/>
                </a:cubicBezTo>
                <a:cubicBezTo>
                  <a:pt x="1173" y="633"/>
                  <a:pt x="1135" y="586"/>
                  <a:pt x="1084" y="570"/>
                </a:cubicBezTo>
                <a:cubicBezTo>
                  <a:pt x="1108" y="327"/>
                  <a:pt x="1108" y="327"/>
                  <a:pt x="1108" y="327"/>
                </a:cubicBezTo>
                <a:cubicBezTo>
                  <a:pt x="1171" y="321"/>
                  <a:pt x="1220" y="268"/>
                  <a:pt x="1220" y="204"/>
                </a:cubicBezTo>
                <a:close/>
                <a:moveTo>
                  <a:pt x="521" y="594"/>
                </a:moveTo>
                <a:cubicBezTo>
                  <a:pt x="493" y="245"/>
                  <a:pt x="493" y="245"/>
                  <a:pt x="493" y="245"/>
                </a:cubicBezTo>
                <a:cubicBezTo>
                  <a:pt x="509" y="241"/>
                  <a:pt x="523" y="235"/>
                  <a:pt x="535" y="226"/>
                </a:cubicBezTo>
                <a:cubicBezTo>
                  <a:pt x="944" y="621"/>
                  <a:pt x="944" y="621"/>
                  <a:pt x="944" y="621"/>
                </a:cubicBezTo>
                <a:cubicBezTo>
                  <a:pt x="938" y="630"/>
                  <a:pt x="934" y="639"/>
                  <a:pt x="930" y="649"/>
                </a:cubicBezTo>
                <a:lnTo>
                  <a:pt x="521" y="594"/>
                </a:lnTo>
                <a:close/>
                <a:moveTo>
                  <a:pt x="490" y="818"/>
                </a:moveTo>
                <a:cubicBezTo>
                  <a:pt x="475" y="822"/>
                  <a:pt x="461" y="828"/>
                  <a:pt x="449" y="837"/>
                </a:cubicBezTo>
                <a:cubicBezTo>
                  <a:pt x="230" y="631"/>
                  <a:pt x="230" y="631"/>
                  <a:pt x="230" y="631"/>
                </a:cubicBezTo>
                <a:cubicBezTo>
                  <a:pt x="235" y="623"/>
                  <a:pt x="239" y="614"/>
                  <a:pt x="242" y="605"/>
                </a:cubicBezTo>
                <a:cubicBezTo>
                  <a:pt x="476" y="636"/>
                  <a:pt x="476" y="636"/>
                  <a:pt x="476" y="636"/>
                </a:cubicBezTo>
                <a:lnTo>
                  <a:pt x="490" y="818"/>
                </a:lnTo>
                <a:close/>
                <a:moveTo>
                  <a:pt x="249" y="558"/>
                </a:moveTo>
                <a:cubicBezTo>
                  <a:pt x="247" y="529"/>
                  <a:pt x="236" y="502"/>
                  <a:pt x="218" y="482"/>
                </a:cubicBezTo>
                <a:cubicBezTo>
                  <a:pt x="408" y="235"/>
                  <a:pt x="408" y="235"/>
                  <a:pt x="408" y="235"/>
                </a:cubicBezTo>
                <a:cubicBezTo>
                  <a:pt x="420" y="241"/>
                  <a:pt x="432" y="245"/>
                  <a:pt x="445" y="247"/>
                </a:cubicBezTo>
                <a:cubicBezTo>
                  <a:pt x="472" y="587"/>
                  <a:pt x="472" y="587"/>
                  <a:pt x="472" y="587"/>
                </a:cubicBezTo>
                <a:lnTo>
                  <a:pt x="249" y="558"/>
                </a:lnTo>
                <a:close/>
                <a:moveTo>
                  <a:pt x="977" y="587"/>
                </a:moveTo>
                <a:cubicBezTo>
                  <a:pt x="569" y="192"/>
                  <a:pt x="569" y="192"/>
                  <a:pt x="569" y="192"/>
                </a:cubicBezTo>
                <a:cubicBezTo>
                  <a:pt x="575" y="183"/>
                  <a:pt x="579" y="173"/>
                  <a:pt x="583" y="163"/>
                </a:cubicBezTo>
                <a:cubicBezTo>
                  <a:pt x="972" y="212"/>
                  <a:pt x="972" y="212"/>
                  <a:pt x="972" y="212"/>
                </a:cubicBezTo>
                <a:cubicBezTo>
                  <a:pt x="975" y="265"/>
                  <a:pt x="1011" y="308"/>
                  <a:pt x="1060" y="323"/>
                </a:cubicBezTo>
                <a:cubicBezTo>
                  <a:pt x="1036" y="566"/>
                  <a:pt x="1036" y="566"/>
                  <a:pt x="1036" y="566"/>
                </a:cubicBezTo>
                <a:cubicBezTo>
                  <a:pt x="1015" y="568"/>
                  <a:pt x="994" y="575"/>
                  <a:pt x="977" y="587"/>
                </a:cubicBezTo>
                <a:close/>
                <a:moveTo>
                  <a:pt x="621" y="864"/>
                </a:moveTo>
                <a:cubicBezTo>
                  <a:pt x="602" y="838"/>
                  <a:pt x="572" y="819"/>
                  <a:pt x="538" y="815"/>
                </a:cubicBezTo>
                <a:cubicBezTo>
                  <a:pt x="524" y="643"/>
                  <a:pt x="524" y="643"/>
                  <a:pt x="524" y="643"/>
                </a:cubicBezTo>
                <a:cubicBezTo>
                  <a:pt x="924" y="696"/>
                  <a:pt x="924" y="696"/>
                  <a:pt x="924" y="696"/>
                </a:cubicBezTo>
                <a:cubicBezTo>
                  <a:pt x="924" y="704"/>
                  <a:pt x="925" y="712"/>
                  <a:pt x="927" y="720"/>
                </a:cubicBezTo>
                <a:lnTo>
                  <a:pt x="621" y="864"/>
                </a:lnTo>
                <a:close/>
              </a:path>
            </a:pathLst>
          </a:custGeom>
          <a:solidFill>
            <a:srgbClr val="000000"/>
          </a:solidFill>
          <a:ln>
            <a:solidFill>
              <a:srgbClr val="33333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784" tIns="55827" rIns="69784" bIns="55827" numCol="1" spcCol="0" rtlCol="0" fromWordArt="0" anchor="t" anchorCtr="0" forceAA="0" compatLnSpc="1">
            <a:prstTxWarp prst="textNoShape">
              <a:avLst/>
            </a:prstTxWarp>
            <a:noAutofit/>
          </a:bodyPr>
          <a:lstStyle/>
          <a:p>
            <a:pPr algn="ctr" defTabSz="355793" fontAlgn="base">
              <a:lnSpc>
                <a:spcPct val="90000"/>
              </a:lnSpc>
              <a:spcBef>
                <a:spcPct val="0"/>
              </a:spcBef>
              <a:spcAft>
                <a:spcPct val="0"/>
              </a:spcAft>
            </a:pPr>
            <a:endParaRPr lang="en-US" sz="916"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237979969"/>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201929" y="2213960"/>
            <a:ext cx="8727759" cy="715581"/>
          </a:xfrm>
        </p:spPr>
        <p:txBody>
          <a:bodyPr/>
          <a:lstStyle/>
          <a:p>
            <a:r>
              <a:rPr lang="es-ES" sz="4050" dirty="0"/>
              <a:t>Project </a:t>
            </a:r>
            <a:r>
              <a:rPr lang="es-ES" sz="4050" dirty="0" err="1"/>
              <a:t>Islandwood</a:t>
            </a:r>
            <a:endParaRPr lang="en-US" sz="4050" dirty="0"/>
          </a:p>
        </p:txBody>
      </p:sp>
    </p:spTree>
    <p:extLst>
      <p:ext uri="{BB962C8B-B14F-4D97-AF65-F5344CB8AC3E}">
        <p14:creationId xmlns:p14="http://schemas.microsoft.com/office/powerpoint/2010/main" val="1690492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Escribe Apps </a:t>
            </a:r>
            <a:r>
              <a:rPr lang="en-US" dirty="0" err="1" smtClean="0"/>
              <a:t>Universales</a:t>
            </a:r>
            <a:r>
              <a:rPr lang="en-US" dirty="0" smtClean="0"/>
              <a:t> Windows </a:t>
            </a:r>
            <a:r>
              <a:rPr lang="en-US" dirty="0" err="1"/>
              <a:t>e</a:t>
            </a:r>
            <a:r>
              <a:rPr lang="en-US" dirty="0" err="1" smtClean="0"/>
              <a:t>n</a:t>
            </a:r>
            <a:r>
              <a:rPr lang="en-US" dirty="0" smtClean="0"/>
              <a:t> Objective-C</a:t>
            </a:r>
            <a:endParaRPr lang="en-US" dirty="0"/>
          </a:p>
        </p:txBody>
      </p:sp>
      <p:sp>
        <p:nvSpPr>
          <p:cNvPr id="7" name="Rectangle 6"/>
          <p:cNvSpPr/>
          <p:nvPr/>
        </p:nvSpPr>
        <p:spPr>
          <a:xfrm>
            <a:off x="650142" y="1059033"/>
            <a:ext cx="7862877" cy="1142942"/>
          </a:xfrm>
          <a:prstGeom prst="rect">
            <a:avLst/>
          </a:prstGeom>
          <a:solidFill>
            <a:srgbClr val="00AFF0"/>
          </a:solidFill>
          <a:ln>
            <a:noFill/>
            <a:prstDash val="sys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01695" tIns="80678" rIns="100848" bIns="80678" numCol="1" spcCol="0" rtlCol="0" fromWordArt="0" anchor="ctr" anchorCtr="0" forceAA="0" compatLnSpc="1">
            <a:prstTxWarp prst="textNoShape">
              <a:avLst/>
            </a:prstTxWarp>
            <a:noAutofit/>
          </a:bodyPr>
          <a:lstStyle/>
          <a:p>
            <a:pPr>
              <a:lnSpc>
                <a:spcPct val="90000"/>
              </a:lnSpc>
              <a:spcBef>
                <a:spcPts val="441"/>
              </a:spcBef>
            </a:pPr>
            <a:r>
              <a:rPr lang="en-US" sz="2059" b="1" dirty="0">
                <a:solidFill>
                  <a:prstClr val="white"/>
                </a:solidFill>
                <a:latin typeface="Segoe UI Light"/>
              </a:rPr>
              <a:t>Se </a:t>
            </a:r>
            <a:r>
              <a:rPr lang="en-US" sz="2059" b="1" dirty="0" err="1">
                <a:solidFill>
                  <a:prstClr val="white"/>
                </a:solidFill>
                <a:latin typeface="Segoe UI Light"/>
              </a:rPr>
              <a:t>soporta</a:t>
            </a:r>
            <a:r>
              <a:rPr lang="en-US" sz="2059" b="1" dirty="0">
                <a:solidFill>
                  <a:prstClr val="white"/>
                </a:solidFill>
                <a:latin typeface="Segoe UI Light"/>
              </a:rPr>
              <a:t> Objective-C</a:t>
            </a:r>
          </a:p>
          <a:p>
            <a:pPr marL="336145" indent="-336145">
              <a:lnSpc>
                <a:spcPct val="90000"/>
              </a:lnSpc>
              <a:spcBef>
                <a:spcPts val="441"/>
              </a:spcBef>
              <a:buFont typeface="Arial" panose="020B0604020202020204" pitchFamily="34" charset="0"/>
              <a:buChar char="•"/>
            </a:pPr>
            <a:r>
              <a:rPr lang="en-US" sz="2059" dirty="0" err="1">
                <a:solidFill>
                  <a:prstClr val="white"/>
                </a:solidFill>
                <a:latin typeface="Segoe UI Light"/>
              </a:rPr>
              <a:t>Compilador</a:t>
            </a:r>
            <a:r>
              <a:rPr lang="en-US" sz="2059" dirty="0">
                <a:solidFill>
                  <a:prstClr val="white"/>
                </a:solidFill>
                <a:latin typeface="Segoe UI Light"/>
              </a:rPr>
              <a:t> y Runtime</a:t>
            </a:r>
          </a:p>
        </p:txBody>
      </p:sp>
      <p:sp>
        <p:nvSpPr>
          <p:cNvPr id="8" name="Rectangle 7"/>
          <p:cNvSpPr/>
          <p:nvPr/>
        </p:nvSpPr>
        <p:spPr>
          <a:xfrm>
            <a:off x="650142" y="2291617"/>
            <a:ext cx="7862877" cy="1142942"/>
          </a:xfrm>
          <a:prstGeom prst="rect">
            <a:avLst/>
          </a:prstGeom>
          <a:solidFill>
            <a:srgbClr val="0088D1"/>
          </a:solidFill>
          <a:ln>
            <a:noFill/>
            <a:prstDash val="sys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01695" tIns="80678" rIns="100848" bIns="80678" numCol="1" spcCol="0" rtlCol="0" fromWordArt="0" anchor="ctr" anchorCtr="0" forceAA="0" compatLnSpc="1">
            <a:prstTxWarp prst="textNoShape">
              <a:avLst/>
            </a:prstTxWarp>
            <a:noAutofit/>
          </a:bodyPr>
          <a:lstStyle/>
          <a:p>
            <a:pPr>
              <a:lnSpc>
                <a:spcPct val="90000"/>
              </a:lnSpc>
              <a:spcBef>
                <a:spcPts val="441"/>
              </a:spcBef>
            </a:pPr>
            <a:r>
              <a:rPr lang="en-US" sz="2059" b="1" dirty="0">
                <a:solidFill>
                  <a:prstClr val="white"/>
                </a:solidFill>
                <a:latin typeface="Segoe UI Light"/>
              </a:rPr>
              <a:t>APIs</a:t>
            </a:r>
          </a:p>
          <a:p>
            <a:pPr marL="336145" indent="-336145">
              <a:lnSpc>
                <a:spcPct val="90000"/>
              </a:lnSpc>
              <a:spcBef>
                <a:spcPts val="441"/>
              </a:spcBef>
              <a:buFont typeface="Arial" panose="020B0604020202020204" pitchFamily="34" charset="0"/>
              <a:buChar char="•"/>
            </a:pPr>
            <a:r>
              <a:rPr lang="en-US" sz="2059" dirty="0">
                <a:solidFill>
                  <a:prstClr val="white"/>
                </a:solidFill>
                <a:latin typeface="Segoe UI Light"/>
              </a:rPr>
              <a:t>iOS API (</a:t>
            </a:r>
            <a:r>
              <a:rPr lang="en-US" sz="2059" dirty="0" err="1">
                <a:solidFill>
                  <a:prstClr val="white"/>
                </a:solidFill>
                <a:latin typeface="Segoe UI Light"/>
              </a:rPr>
              <a:t>reducida</a:t>
            </a:r>
            <a:r>
              <a:rPr lang="en-US" sz="2059" dirty="0">
                <a:solidFill>
                  <a:prstClr val="white"/>
                </a:solidFill>
                <a:latin typeface="Segoe UI Light"/>
              </a:rPr>
              <a:t>)</a:t>
            </a:r>
          </a:p>
        </p:txBody>
      </p:sp>
      <p:sp>
        <p:nvSpPr>
          <p:cNvPr id="9" name="Rectangle 8"/>
          <p:cNvSpPr/>
          <p:nvPr/>
        </p:nvSpPr>
        <p:spPr>
          <a:xfrm>
            <a:off x="650141" y="3516031"/>
            <a:ext cx="7862877" cy="1142942"/>
          </a:xfrm>
          <a:prstGeom prst="rect">
            <a:avLst/>
          </a:prstGeom>
          <a:solidFill>
            <a:srgbClr val="004E8C"/>
          </a:solidFill>
          <a:ln>
            <a:noFill/>
            <a:prstDash val="sys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01695" tIns="80678" rIns="100848" bIns="80678" numCol="1" spcCol="0" rtlCol="0" fromWordArt="0" anchor="ctr" anchorCtr="0" forceAA="0" compatLnSpc="1">
            <a:prstTxWarp prst="textNoShape">
              <a:avLst/>
            </a:prstTxWarp>
            <a:noAutofit/>
          </a:bodyPr>
          <a:lstStyle/>
          <a:p>
            <a:pPr>
              <a:lnSpc>
                <a:spcPct val="90000"/>
              </a:lnSpc>
              <a:spcBef>
                <a:spcPts val="441"/>
              </a:spcBef>
            </a:pPr>
            <a:r>
              <a:rPr lang="en-US" sz="2059" b="1" dirty="0" err="1">
                <a:solidFill>
                  <a:prstClr val="white"/>
                </a:solidFill>
                <a:latin typeface="Segoe UI Light"/>
              </a:rPr>
              <a:t>Herramientas</a:t>
            </a:r>
            <a:endParaRPr lang="en-US" sz="2059" b="1" dirty="0">
              <a:solidFill>
                <a:prstClr val="white"/>
              </a:solidFill>
              <a:latin typeface="Segoe UI Light"/>
            </a:endParaRPr>
          </a:p>
          <a:p>
            <a:pPr marL="336145" indent="-336145">
              <a:lnSpc>
                <a:spcPct val="90000"/>
              </a:lnSpc>
              <a:spcBef>
                <a:spcPts val="441"/>
              </a:spcBef>
              <a:buFont typeface="Arial" panose="020B0604020202020204" pitchFamily="34" charset="0"/>
              <a:buChar char="•"/>
            </a:pPr>
            <a:r>
              <a:rPr lang="en-US" sz="2059" dirty="0">
                <a:solidFill>
                  <a:prstClr val="white"/>
                </a:solidFill>
                <a:latin typeface="Segoe UI Light"/>
              </a:rPr>
              <a:t>Editor / Workflow</a:t>
            </a:r>
          </a:p>
          <a:p>
            <a:pPr marL="336145" indent="-336145">
              <a:lnSpc>
                <a:spcPct val="90000"/>
              </a:lnSpc>
              <a:spcBef>
                <a:spcPts val="441"/>
              </a:spcBef>
              <a:buFont typeface="Arial" panose="020B0604020202020204" pitchFamily="34" charset="0"/>
              <a:buChar char="•"/>
            </a:pPr>
            <a:r>
              <a:rPr lang="en-US" sz="2059" dirty="0" err="1">
                <a:solidFill>
                  <a:prstClr val="white"/>
                </a:solidFill>
                <a:latin typeface="Segoe UI Light"/>
              </a:rPr>
              <a:t>Importador</a:t>
            </a:r>
            <a:r>
              <a:rPr lang="en-US" sz="2059" dirty="0">
                <a:solidFill>
                  <a:prstClr val="white"/>
                </a:solidFill>
                <a:latin typeface="Segoe UI Light"/>
              </a:rPr>
              <a:t> de </a:t>
            </a:r>
            <a:r>
              <a:rPr lang="en-US" sz="2059" dirty="0" err="1">
                <a:solidFill>
                  <a:prstClr val="white"/>
                </a:solidFill>
                <a:latin typeface="Segoe UI Light"/>
              </a:rPr>
              <a:t>proyectos</a:t>
            </a:r>
            <a:endParaRPr lang="en-US" sz="2059" dirty="0">
              <a:solidFill>
                <a:prstClr val="white"/>
              </a:solidFill>
              <a:latin typeface="Segoe UI Light"/>
            </a:endParaRPr>
          </a:p>
        </p:txBody>
      </p:sp>
      <p:sp>
        <p:nvSpPr>
          <p:cNvPr id="11" name="Title 2"/>
          <p:cNvSpPr txBox="1">
            <a:spLocks/>
          </p:cNvSpPr>
          <p:nvPr/>
        </p:nvSpPr>
        <p:spPr>
          <a:xfrm>
            <a:off x="200192" y="154116"/>
            <a:ext cx="8741880" cy="674653"/>
          </a:xfrm>
          <a:prstGeom prst="rect">
            <a:avLst/>
          </a:prstGeom>
        </p:spPr>
        <p:txBody>
          <a:bodyPr vert="horz" wrap="square" lIns="107571" tIns="67232" rIns="107571" bIns="6723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529" dirty="0">
                <a:solidFill>
                  <a:schemeClr val="tx2"/>
                </a:solidFill>
              </a:rPr>
              <a:t>¿</a:t>
            </a:r>
            <a:r>
              <a:rPr lang="en-US" sz="3529" dirty="0" err="1">
                <a:solidFill>
                  <a:schemeClr val="tx2"/>
                </a:solidFill>
              </a:rPr>
              <a:t>Qué</a:t>
            </a:r>
            <a:r>
              <a:rPr lang="en-US" sz="3529" dirty="0">
                <a:solidFill>
                  <a:schemeClr val="tx2"/>
                </a:solidFill>
              </a:rPr>
              <a:t> </a:t>
            </a:r>
            <a:r>
              <a:rPr lang="en-US" sz="3529" dirty="0" err="1">
                <a:solidFill>
                  <a:schemeClr val="tx2"/>
                </a:solidFill>
              </a:rPr>
              <a:t>es</a:t>
            </a:r>
            <a:r>
              <a:rPr lang="en-US" sz="3529" dirty="0">
                <a:solidFill>
                  <a:schemeClr val="tx2"/>
                </a:solidFill>
              </a:rPr>
              <a:t> Project </a:t>
            </a:r>
            <a:r>
              <a:rPr lang="en-US" sz="3529" dirty="0" err="1">
                <a:solidFill>
                  <a:schemeClr val="tx2"/>
                </a:solidFill>
              </a:rPr>
              <a:t>Islandwood</a:t>
            </a:r>
            <a:r>
              <a:rPr lang="en-US" sz="3529" dirty="0">
                <a:solidFill>
                  <a:schemeClr val="tx2"/>
                </a:solidFill>
              </a:rPr>
              <a:t>?</a:t>
            </a:r>
          </a:p>
        </p:txBody>
      </p:sp>
    </p:spTree>
    <p:extLst>
      <p:ext uri="{BB962C8B-B14F-4D97-AF65-F5344CB8AC3E}">
        <p14:creationId xmlns:p14="http://schemas.microsoft.com/office/powerpoint/2010/main" val="1984498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xit" presetSubtype="0" fill="hold" grpId="0" nodeType="clickEffect">
                                  <p:stCondLst>
                                    <p:cond delay="0"/>
                                  </p:stCondLst>
                                  <p:childTnLst>
                                    <p:animEffect transition="out" filter="fade">
                                      <p:cBhvr>
                                        <p:cTn id="6" dur="1000"/>
                                        <p:tgtEl>
                                          <p:spTgt spid="11"/>
                                        </p:tgtEl>
                                      </p:cBhvr>
                                    </p:animEffect>
                                    <p:anim calcmode="lin" valueType="num">
                                      <p:cBhvr>
                                        <p:cTn id="7" dur="1000"/>
                                        <p:tgtEl>
                                          <p:spTgt spid="11"/>
                                        </p:tgtEl>
                                        <p:attrNameLst>
                                          <p:attrName>ppt_x</p:attrName>
                                        </p:attrNameLst>
                                      </p:cBhvr>
                                      <p:tavLst>
                                        <p:tav tm="0">
                                          <p:val>
                                            <p:strVal val="ppt_x"/>
                                          </p:val>
                                        </p:tav>
                                        <p:tav tm="100000">
                                          <p:val>
                                            <p:strVal val="ppt_x"/>
                                          </p:val>
                                        </p:tav>
                                      </p:tavLst>
                                    </p:anim>
                                    <p:anim calcmode="lin" valueType="num">
                                      <p:cBhvr>
                                        <p:cTn id="8" dur="1000"/>
                                        <p:tgtEl>
                                          <p:spTgt spid="11"/>
                                        </p:tgtEl>
                                        <p:attrNameLst>
                                          <p:attrName>ppt_y</p:attrName>
                                        </p:attrNameLst>
                                      </p:cBhvr>
                                      <p:tavLst>
                                        <p:tav tm="0">
                                          <p:val>
                                            <p:strVal val="ppt_y"/>
                                          </p:val>
                                        </p:tav>
                                        <p:tav tm="100000">
                                          <p:val>
                                            <p:strVal val="ppt_y+.1"/>
                                          </p:val>
                                        </p:tav>
                                      </p:tavLst>
                                    </p:anim>
                                    <p:set>
                                      <p:cBhvr>
                                        <p:cTn id="9" dur="1" fill="hold">
                                          <p:stCondLst>
                                            <p:cond delay="999"/>
                                          </p:stCondLst>
                                        </p:cTn>
                                        <p:tgtEl>
                                          <p:spTgt spid="11"/>
                                        </p:tgtEl>
                                        <p:attrNameLst>
                                          <p:attrName>style.visibility</p:attrName>
                                        </p:attrNameLst>
                                      </p:cBhvr>
                                      <p:to>
                                        <p:strVal val="hidden"/>
                                      </p:to>
                                    </p:set>
                                  </p:childTnLst>
                                </p:cTn>
                              </p:par>
                              <p:par>
                                <p:cTn id="10" presetID="42"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8">
                                            <p:bg/>
                                          </p:spTgt>
                                        </p:tgtEl>
                                        <p:attrNameLst>
                                          <p:attrName>style.visibility</p:attrName>
                                        </p:attrNameLst>
                                      </p:cBhvr>
                                      <p:to>
                                        <p:strVal val="visible"/>
                                      </p:to>
                                    </p:set>
                                    <p:animEffect transition="in" filter="fade">
                                      <p:cBhvr>
                                        <p:cTn id="24" dur="500"/>
                                        <p:tgtEl>
                                          <p:spTgt spid="8">
                                            <p:bg/>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8">
                                            <p:txEl>
                                              <p:pRg st="0" end="0"/>
                                            </p:txEl>
                                          </p:spTgt>
                                        </p:tgtEl>
                                        <p:attrNameLst>
                                          <p:attrName>style.visibility</p:attrName>
                                        </p:attrNameLst>
                                      </p:cBhvr>
                                      <p:to>
                                        <p:strVal val="visible"/>
                                      </p:to>
                                    </p:set>
                                    <p:animEffect transition="in" filter="fade">
                                      <p:cBhvr>
                                        <p:cTn id="27" dur="500"/>
                                        <p:tgtEl>
                                          <p:spTgt spid="8">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8">
                                            <p:txEl>
                                              <p:pRg st="1" end="1"/>
                                            </p:txEl>
                                          </p:spTgt>
                                        </p:tgtEl>
                                        <p:attrNameLst>
                                          <p:attrName>style.visibility</p:attrName>
                                        </p:attrNameLst>
                                      </p:cBhvr>
                                      <p:to>
                                        <p:strVal val="visible"/>
                                      </p:to>
                                    </p:set>
                                    <p:animEffect transition="in" filter="fade">
                                      <p:cBhvr>
                                        <p:cTn id="32" dur="500"/>
                                        <p:tgtEl>
                                          <p:spTgt spid="8">
                                            <p:txEl>
                                              <p:pRg st="1" end="1"/>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fade">
                                      <p:cBhvr>
                                        <p:cTn id="3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animBg="1"/>
      <p:bldP spid="8" grpId="0" build="p" animBg="1"/>
      <p:bldP spid="9" grpId="0" animBg="1"/>
      <p:bldP spid="11"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bwMode="auto">
          <a:xfrm>
            <a:off x="0" y="1003007"/>
            <a:ext cx="9144000" cy="414012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b" anchorCtr="0"/>
          <a:lstStyle/>
          <a:p>
            <a:pPr algn="ctr" defTabSz="685529"/>
            <a:endParaRPr lang="en-US" sz="588" dirty="0">
              <a:gradFill>
                <a:gsLst>
                  <a:gs pos="0">
                    <a:srgbClr val="FFFFFF"/>
                  </a:gs>
                  <a:gs pos="100000">
                    <a:srgbClr val="FFFFFF"/>
                  </a:gs>
                </a:gsLst>
                <a:lin ang="5400000" scaled="0"/>
              </a:gradFill>
              <a:ea typeface="Segoe UI" pitchFamily="34" charset="0"/>
              <a:cs typeface="Segoe UI" pitchFamily="34" charset="0"/>
            </a:endParaRPr>
          </a:p>
        </p:txBody>
      </p:sp>
      <p:sp>
        <p:nvSpPr>
          <p:cNvPr id="3" name="Title 2"/>
          <p:cNvSpPr>
            <a:spLocks noGrp="1"/>
          </p:cNvSpPr>
          <p:nvPr>
            <p:ph type="title"/>
          </p:nvPr>
        </p:nvSpPr>
        <p:spPr/>
        <p:txBody>
          <a:bodyPr/>
          <a:lstStyle/>
          <a:p>
            <a:r>
              <a:rPr lang="en-US" dirty="0" err="1" smtClean="0"/>
              <a:t>Herramientas</a:t>
            </a:r>
            <a:endParaRPr lang="en-US" dirty="0"/>
          </a:p>
        </p:txBody>
      </p:sp>
      <p:sp>
        <p:nvSpPr>
          <p:cNvPr id="11" name="Content Placeholder 11"/>
          <p:cNvSpPr txBox="1">
            <a:spLocks/>
          </p:cNvSpPr>
          <p:nvPr/>
        </p:nvSpPr>
        <p:spPr>
          <a:xfrm>
            <a:off x="201931" y="1227113"/>
            <a:ext cx="8568330" cy="3655707"/>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941" dirty="0">
                <a:solidFill>
                  <a:schemeClr val="bg1"/>
                </a:solidFill>
              </a:rPr>
              <a:t>Desarrollo </a:t>
            </a:r>
            <a:r>
              <a:rPr lang="en-US" sz="2941" dirty="0" err="1">
                <a:solidFill>
                  <a:schemeClr val="bg1"/>
                </a:solidFill>
              </a:rPr>
              <a:t>integrado</a:t>
            </a:r>
            <a:r>
              <a:rPr lang="en-US" sz="2941" dirty="0">
                <a:solidFill>
                  <a:schemeClr val="bg1"/>
                </a:solidFill>
              </a:rPr>
              <a:t> </a:t>
            </a:r>
            <a:r>
              <a:rPr lang="en-US" sz="2941" dirty="0" err="1">
                <a:solidFill>
                  <a:schemeClr val="bg1"/>
                </a:solidFill>
              </a:rPr>
              <a:t>en</a:t>
            </a:r>
            <a:r>
              <a:rPr lang="en-US" sz="2941" dirty="0">
                <a:solidFill>
                  <a:schemeClr val="bg1"/>
                </a:solidFill>
              </a:rPr>
              <a:t> Visual Studio</a:t>
            </a:r>
          </a:p>
        </p:txBody>
      </p:sp>
      <p:pic>
        <p:nvPicPr>
          <p:cNvPr id="4" name="Picture 3"/>
          <p:cNvPicPr>
            <a:picLocks noChangeAspect="1"/>
          </p:cNvPicPr>
          <p:nvPr/>
        </p:nvPicPr>
        <p:blipFill>
          <a:blip r:embed="rId3"/>
          <a:stretch>
            <a:fillRect/>
          </a:stretch>
        </p:blipFill>
        <p:spPr>
          <a:xfrm>
            <a:off x="1907947" y="1966397"/>
            <a:ext cx="4894223" cy="2733305"/>
          </a:xfrm>
          <a:prstGeom prst="rect">
            <a:avLst/>
          </a:prstGeom>
        </p:spPr>
      </p:pic>
      <p:sp>
        <p:nvSpPr>
          <p:cNvPr id="15" name="Line Callout 1 (Accent Bar) 14"/>
          <p:cNvSpPr/>
          <p:nvPr/>
        </p:nvSpPr>
        <p:spPr>
          <a:xfrm>
            <a:off x="7202566" y="1772250"/>
            <a:ext cx="1676345" cy="1337071"/>
          </a:xfrm>
          <a:prstGeom prst="accentCallout1">
            <a:avLst>
              <a:gd name="adj1" fmla="val 18750"/>
              <a:gd name="adj2" fmla="val -8333"/>
              <a:gd name="adj3" fmla="val 87026"/>
              <a:gd name="adj4" fmla="val -62138"/>
            </a:avLst>
          </a:prstGeom>
          <a:ln w="28575">
            <a:solidFill>
              <a:srgbClr val="0070C0"/>
            </a:solidFill>
            <a:tailEnd type="oval" w="lg" len="lg"/>
          </a:ln>
        </p:spPr>
        <p:style>
          <a:lnRef idx="1">
            <a:schemeClr val="accent1"/>
          </a:lnRef>
          <a:fillRef idx="0">
            <a:schemeClr val="accent1"/>
          </a:fillRef>
          <a:effectRef idx="0">
            <a:schemeClr val="accent1"/>
          </a:effectRef>
          <a:fontRef idx="minor">
            <a:schemeClr val="tx1"/>
          </a:fontRef>
        </p:style>
        <p:txBody>
          <a:bodyPr rtlCol="0" anchor="ctr"/>
          <a:lstStyle/>
          <a:p>
            <a:pPr defTabSz="672273">
              <a:lnSpc>
                <a:spcPct val="90000"/>
              </a:lnSpc>
              <a:spcBef>
                <a:spcPts val="441"/>
              </a:spcBef>
            </a:pPr>
            <a:r>
              <a:rPr lang="en-US" sz="1568" b="1" dirty="0" err="1">
                <a:solidFill>
                  <a:prstClr val="white"/>
                </a:solidFill>
              </a:rPr>
              <a:t>Proyectos</a:t>
            </a:r>
            <a:r>
              <a:rPr lang="en-US" sz="1568" b="1" dirty="0">
                <a:solidFill>
                  <a:prstClr val="white"/>
                </a:solidFill>
              </a:rPr>
              <a:t> </a:t>
            </a:r>
            <a:r>
              <a:rPr lang="en-US" sz="1568" b="1" dirty="0" err="1">
                <a:solidFill>
                  <a:prstClr val="white"/>
                </a:solidFill>
              </a:rPr>
              <a:t>Xcode</a:t>
            </a:r>
            <a:r>
              <a:rPr lang="en-US" sz="1568" b="1" dirty="0">
                <a:solidFill>
                  <a:prstClr val="white"/>
                </a:solidFill>
              </a:rPr>
              <a:t> </a:t>
            </a:r>
            <a:r>
              <a:rPr lang="en-US" sz="1568" b="1" dirty="0" err="1">
                <a:solidFill>
                  <a:prstClr val="white"/>
                </a:solidFill>
              </a:rPr>
              <a:t>importados</a:t>
            </a:r>
            <a:r>
              <a:rPr lang="en-US" sz="1568" b="1" dirty="0">
                <a:solidFill>
                  <a:prstClr val="white"/>
                </a:solidFill>
              </a:rPr>
              <a:t> a Visual Studio</a:t>
            </a:r>
          </a:p>
        </p:txBody>
      </p:sp>
      <p:sp>
        <p:nvSpPr>
          <p:cNvPr id="16" name="Line Callout 1 (Accent Bar) 15"/>
          <p:cNvSpPr/>
          <p:nvPr/>
        </p:nvSpPr>
        <p:spPr>
          <a:xfrm>
            <a:off x="201930" y="1847228"/>
            <a:ext cx="1504085" cy="1337071"/>
          </a:xfrm>
          <a:prstGeom prst="accentCallout1">
            <a:avLst>
              <a:gd name="adj1" fmla="val 36460"/>
              <a:gd name="adj2" fmla="val 94560"/>
              <a:gd name="adj3" fmla="val 70598"/>
              <a:gd name="adj4" fmla="val 192601"/>
            </a:avLst>
          </a:prstGeom>
          <a:ln w="28575">
            <a:solidFill>
              <a:srgbClr val="0070C0"/>
            </a:solidFill>
            <a:tailEnd type="oval" w="lg" len="lg"/>
          </a:ln>
        </p:spPr>
        <p:style>
          <a:lnRef idx="1">
            <a:schemeClr val="accent1"/>
          </a:lnRef>
          <a:fillRef idx="0">
            <a:schemeClr val="accent1"/>
          </a:fillRef>
          <a:effectRef idx="0">
            <a:schemeClr val="accent1"/>
          </a:effectRef>
          <a:fontRef idx="minor">
            <a:schemeClr val="tx1"/>
          </a:fontRef>
        </p:style>
        <p:txBody>
          <a:bodyPr rtlCol="0" anchor="ctr"/>
          <a:lstStyle/>
          <a:p>
            <a:pPr defTabSz="672273">
              <a:lnSpc>
                <a:spcPct val="90000"/>
              </a:lnSpc>
              <a:spcBef>
                <a:spcPts val="441"/>
              </a:spcBef>
            </a:pPr>
            <a:r>
              <a:rPr lang="en-US" sz="1568" b="1" dirty="0" err="1">
                <a:solidFill>
                  <a:prstClr val="white"/>
                </a:solidFill>
              </a:rPr>
              <a:t>Lenguaje</a:t>
            </a:r>
            <a:r>
              <a:rPr lang="en-US" sz="1568" b="1" dirty="0">
                <a:solidFill>
                  <a:prstClr val="white"/>
                </a:solidFill>
              </a:rPr>
              <a:t> </a:t>
            </a:r>
            <a:r>
              <a:rPr lang="en-US" sz="1568" b="1" dirty="0" err="1">
                <a:solidFill>
                  <a:prstClr val="white"/>
                </a:solidFill>
              </a:rPr>
              <a:t>soportado</a:t>
            </a:r>
            <a:r>
              <a:rPr lang="en-US" sz="1568" b="1" dirty="0">
                <a:solidFill>
                  <a:prstClr val="white"/>
                </a:solidFill>
              </a:rPr>
              <a:t>: </a:t>
            </a:r>
            <a:r>
              <a:rPr lang="en-US" sz="1568" dirty="0" err="1">
                <a:solidFill>
                  <a:prstClr val="white"/>
                </a:solidFill>
              </a:rPr>
              <a:t>colores</a:t>
            </a:r>
            <a:r>
              <a:rPr lang="en-US" sz="1568" dirty="0">
                <a:solidFill>
                  <a:prstClr val="white"/>
                </a:solidFill>
              </a:rPr>
              <a:t>, </a:t>
            </a:r>
            <a:r>
              <a:rPr lang="en-US" sz="1568" dirty="0" err="1">
                <a:solidFill>
                  <a:prstClr val="white"/>
                </a:solidFill>
              </a:rPr>
              <a:t>autocompletado</a:t>
            </a:r>
            <a:endParaRPr lang="en-US" sz="1568" dirty="0">
              <a:solidFill>
                <a:prstClr val="white"/>
              </a:solidFill>
            </a:endParaRPr>
          </a:p>
        </p:txBody>
      </p:sp>
      <p:sp>
        <p:nvSpPr>
          <p:cNvPr id="17" name="Line Callout 1 (Accent Bar) 16"/>
          <p:cNvSpPr/>
          <p:nvPr/>
        </p:nvSpPr>
        <p:spPr>
          <a:xfrm>
            <a:off x="7202567" y="3419282"/>
            <a:ext cx="1599731" cy="1280421"/>
          </a:xfrm>
          <a:prstGeom prst="accentCallout1">
            <a:avLst>
              <a:gd name="adj1" fmla="val 18750"/>
              <a:gd name="adj2" fmla="val -8333"/>
              <a:gd name="adj3" fmla="val 68888"/>
              <a:gd name="adj4" fmla="val -183167"/>
            </a:avLst>
          </a:prstGeom>
          <a:ln w="28575">
            <a:solidFill>
              <a:srgbClr val="0070C0"/>
            </a:solidFill>
            <a:tailEnd type="oval" w="lg" len="lg"/>
          </a:ln>
        </p:spPr>
        <p:style>
          <a:lnRef idx="1">
            <a:schemeClr val="accent1"/>
          </a:lnRef>
          <a:fillRef idx="0">
            <a:schemeClr val="accent1"/>
          </a:fillRef>
          <a:effectRef idx="0">
            <a:schemeClr val="accent1"/>
          </a:effectRef>
          <a:fontRef idx="minor">
            <a:schemeClr val="tx1"/>
          </a:fontRef>
        </p:style>
        <p:txBody>
          <a:bodyPr rtlCol="0" anchor="ctr"/>
          <a:lstStyle/>
          <a:p>
            <a:pPr defTabSz="672273">
              <a:lnSpc>
                <a:spcPct val="90000"/>
              </a:lnSpc>
              <a:spcBef>
                <a:spcPts val="441"/>
              </a:spcBef>
            </a:pPr>
            <a:r>
              <a:rPr lang="en-US" sz="1568" b="1" dirty="0">
                <a:solidFill>
                  <a:prstClr val="white"/>
                </a:solidFill>
              </a:rPr>
              <a:t>Debugging: breakpoints, stack traces, …</a:t>
            </a:r>
          </a:p>
        </p:txBody>
      </p:sp>
      <p:sp>
        <p:nvSpPr>
          <p:cNvPr id="18" name="Line Callout 1 (Accent Bar) 17"/>
          <p:cNvSpPr/>
          <p:nvPr/>
        </p:nvSpPr>
        <p:spPr>
          <a:xfrm>
            <a:off x="201930" y="3462869"/>
            <a:ext cx="1504085" cy="1337071"/>
          </a:xfrm>
          <a:prstGeom prst="accentCallout1">
            <a:avLst>
              <a:gd name="adj1" fmla="val 36460"/>
              <a:gd name="adj2" fmla="val 94560"/>
              <a:gd name="adj3" fmla="val -10843"/>
              <a:gd name="adj4" fmla="val 171687"/>
            </a:avLst>
          </a:prstGeom>
          <a:ln w="28575">
            <a:solidFill>
              <a:srgbClr val="0070C0"/>
            </a:solidFill>
            <a:tailEnd type="oval" w="lg" len="lg"/>
          </a:ln>
        </p:spPr>
        <p:style>
          <a:lnRef idx="1">
            <a:schemeClr val="accent1"/>
          </a:lnRef>
          <a:fillRef idx="0">
            <a:schemeClr val="accent1"/>
          </a:fillRef>
          <a:effectRef idx="0">
            <a:schemeClr val="accent1"/>
          </a:effectRef>
          <a:fontRef idx="minor">
            <a:schemeClr val="tx1"/>
          </a:fontRef>
        </p:style>
        <p:txBody>
          <a:bodyPr rtlCol="0" anchor="ctr"/>
          <a:lstStyle/>
          <a:p>
            <a:pPr defTabSz="672273">
              <a:lnSpc>
                <a:spcPct val="90000"/>
              </a:lnSpc>
              <a:spcBef>
                <a:spcPts val="441"/>
              </a:spcBef>
            </a:pPr>
            <a:r>
              <a:rPr lang="en-US" sz="1568" b="1" dirty="0">
                <a:solidFill>
                  <a:prstClr val="white"/>
                </a:solidFill>
              </a:rPr>
              <a:t>Universal API Interop</a:t>
            </a:r>
            <a:endParaRPr lang="en-US" sz="1568" dirty="0">
              <a:solidFill>
                <a:prstClr val="white"/>
              </a:solidFill>
            </a:endParaRPr>
          </a:p>
        </p:txBody>
      </p:sp>
    </p:spTree>
    <p:extLst>
      <p:ext uri="{BB962C8B-B14F-4D97-AF65-F5344CB8AC3E}">
        <p14:creationId xmlns:p14="http://schemas.microsoft.com/office/powerpoint/2010/main" val="16839325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P spid="18"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2"/>
          <p:cNvSpPr txBox="1">
            <a:spLocks/>
          </p:cNvSpPr>
          <p:nvPr/>
        </p:nvSpPr>
        <p:spPr>
          <a:xfrm>
            <a:off x="1219200" y="408891"/>
            <a:ext cx="4078148" cy="29038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smtClean="0">
                <a:solidFill>
                  <a:schemeClr val="accent1"/>
                </a:solidFill>
                <a:latin typeface="+mn-lt"/>
              </a:rPr>
              <a:t>Javier Suárez</a:t>
            </a:r>
            <a:endParaRPr lang="en-US" sz="3600" dirty="0">
              <a:solidFill>
                <a:schemeClr val="accent1"/>
              </a:solidFill>
              <a:latin typeface="+mn-lt"/>
            </a:endParaRPr>
          </a:p>
        </p:txBody>
      </p:sp>
      <p:sp>
        <p:nvSpPr>
          <p:cNvPr id="10" name="Text Placeholder 4"/>
          <p:cNvSpPr>
            <a:spLocks noGrp="1"/>
          </p:cNvSpPr>
          <p:nvPr/>
        </p:nvSpPr>
        <p:spPr>
          <a:xfrm>
            <a:off x="1219200" y="995880"/>
            <a:ext cx="5328592" cy="2109270"/>
          </a:xfrm>
          <a:prstGeom prst="rect">
            <a:avLst/>
          </a:prstGeom>
        </p:spPr>
        <p:txBody>
          <a:bodyPr vert="horz" lIns="91440" tIns="0" rIns="91440" bIns="45720" rtlCol="0">
            <a:noAutofit/>
          </a:bodyPr>
          <a:lstStyle>
            <a:lvl1pPr marL="0" indent="0" algn="l" defTabSz="914400" rtl="0" eaLnBrk="1" latinLnBrk="0" hangingPunct="1">
              <a:spcBef>
                <a:spcPct val="20000"/>
              </a:spcBef>
              <a:buFont typeface="Arial" pitchFamily="34" charset="0"/>
              <a:buNone/>
              <a:defRPr sz="2800" kern="1200">
                <a:solidFill>
                  <a:schemeClr val="bg1"/>
                </a:solidFill>
                <a:latin typeface="+mn-lt"/>
                <a:ea typeface="+mn-ea"/>
                <a:cs typeface="+mn-cs"/>
              </a:defRPr>
            </a:lvl1pPr>
            <a:lvl2pPr marL="0" indent="0" algn="l" defTabSz="914400" rtl="0" eaLnBrk="1" latinLnBrk="0" hangingPunct="1">
              <a:spcBef>
                <a:spcPct val="20000"/>
              </a:spcBef>
              <a:buFont typeface="Arial" pitchFamily="34" charset="0"/>
              <a:buNone/>
              <a:defRPr sz="1600" kern="1200">
                <a:solidFill>
                  <a:schemeClr val="tx2"/>
                </a:solidFill>
                <a:latin typeface="+mn-lt"/>
                <a:ea typeface="+mn-ea"/>
                <a:cs typeface="+mn-cs"/>
              </a:defRPr>
            </a:lvl2pPr>
            <a:lvl3pPr marL="447675" indent="-180975" algn="l" defTabSz="914400" rtl="0" eaLnBrk="1" latinLnBrk="0" hangingPunct="1">
              <a:spcBef>
                <a:spcPct val="20000"/>
              </a:spcBef>
              <a:buClr>
                <a:schemeClr val="bg2"/>
              </a:buClr>
              <a:buSzPct val="120000"/>
              <a:buFont typeface="Arial" pitchFamily="34" charset="0"/>
              <a:buChar char="•"/>
              <a:defRPr sz="1600" kern="1200">
                <a:solidFill>
                  <a:schemeClr val="tx2"/>
                </a:solidFill>
                <a:latin typeface="+mn-lt"/>
                <a:ea typeface="+mn-ea"/>
                <a:cs typeface="+mn-cs"/>
              </a:defRPr>
            </a:lvl3pPr>
            <a:lvl4pPr marL="714375" indent="-266700" algn="l" defTabSz="914400" rtl="0" eaLnBrk="1" latinLnBrk="0" hangingPunct="1">
              <a:spcBef>
                <a:spcPct val="20000"/>
              </a:spcBef>
              <a:buClr>
                <a:schemeClr val="bg2"/>
              </a:buClr>
              <a:buFont typeface="Arial" pitchFamily="34" charset="0"/>
              <a:buChar char="–"/>
              <a:defRPr sz="1600" kern="1200">
                <a:solidFill>
                  <a:schemeClr val="tx2"/>
                </a:solidFill>
                <a:latin typeface="+mn-lt"/>
                <a:ea typeface="+mn-ea"/>
                <a:cs typeface="+mn-cs"/>
              </a:defRPr>
            </a:lvl4pPr>
            <a:lvl5pPr marL="990600" indent="-276225" algn="l" defTabSz="914400" rtl="0" eaLnBrk="1" latinLnBrk="0" hangingPunct="1">
              <a:spcBef>
                <a:spcPct val="20000"/>
              </a:spcBef>
              <a:buClr>
                <a:schemeClr val="bg2"/>
              </a:buClr>
              <a:buFont typeface="Arial" pitchFamily="34" charset="0"/>
              <a:buChar char="»"/>
              <a:defRPr sz="16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600" dirty="0" smtClean="0">
                <a:solidFill>
                  <a:schemeClr val="bg2">
                    <a:lumMod val="25000"/>
                  </a:schemeClr>
                </a:solidFill>
              </a:rPr>
              <a:t>Microsoft MVP Windows Platform Development</a:t>
            </a:r>
          </a:p>
          <a:p>
            <a:endParaRPr lang="en-US" sz="1600" dirty="0">
              <a:solidFill>
                <a:schemeClr val="bg2">
                  <a:lumMod val="25000"/>
                </a:schemeClr>
              </a:solidFill>
            </a:endParaRPr>
          </a:p>
          <a:p>
            <a:pPr marL="285750" indent="-285750">
              <a:buFont typeface="Arial" panose="020B0604020202020204" pitchFamily="34" charset="0"/>
              <a:buChar char="•"/>
            </a:pPr>
            <a:r>
              <a:rPr lang="en-US" sz="1600" dirty="0" smtClean="0">
                <a:solidFill>
                  <a:schemeClr val="bg2">
                    <a:lumMod val="25000"/>
                  </a:schemeClr>
                </a:solidFill>
              </a:rPr>
              <a:t>Blog</a:t>
            </a:r>
            <a:r>
              <a:rPr lang="en-US" sz="1600" dirty="0">
                <a:solidFill>
                  <a:schemeClr val="bg2">
                    <a:lumMod val="25000"/>
                  </a:schemeClr>
                </a:solidFill>
              </a:rPr>
              <a:t>: </a:t>
            </a:r>
            <a:r>
              <a:rPr lang="en-US" sz="1600" dirty="0">
                <a:solidFill>
                  <a:schemeClr val="bg2">
                    <a:lumMod val="25000"/>
                  </a:schemeClr>
                </a:solidFill>
                <a:hlinkClick r:id="rId2"/>
              </a:rPr>
              <a:t>http://</a:t>
            </a:r>
            <a:r>
              <a:rPr lang="en-US" sz="1600" dirty="0" smtClean="0">
                <a:solidFill>
                  <a:schemeClr val="bg2">
                    <a:lumMod val="25000"/>
                  </a:schemeClr>
                </a:solidFill>
                <a:hlinkClick r:id="rId2"/>
              </a:rPr>
              <a:t>geeks.ms/blogs/jsuarez</a:t>
            </a:r>
            <a:endParaRPr lang="en-US" sz="1600" dirty="0">
              <a:solidFill>
                <a:schemeClr val="bg2">
                  <a:lumMod val="25000"/>
                </a:schemeClr>
              </a:solidFill>
            </a:endParaRPr>
          </a:p>
          <a:p>
            <a:pPr marL="285750" indent="-285750">
              <a:buFont typeface="Arial" panose="020B0604020202020204" pitchFamily="34" charset="0"/>
              <a:buChar char="•"/>
            </a:pPr>
            <a:r>
              <a:rPr lang="en-US" sz="1600" dirty="0" smtClean="0">
                <a:solidFill>
                  <a:schemeClr val="bg2">
                    <a:lumMod val="25000"/>
                  </a:schemeClr>
                </a:solidFill>
              </a:rPr>
              <a:t>Email: </a:t>
            </a:r>
            <a:r>
              <a:rPr lang="en-US" sz="1600" dirty="0" smtClean="0">
                <a:solidFill>
                  <a:schemeClr val="bg2">
                    <a:lumMod val="25000"/>
                  </a:schemeClr>
                </a:solidFill>
                <a:hlinkClick r:id="rId3"/>
              </a:rPr>
              <a:t>javiersuarezruiz@hotmail.com</a:t>
            </a:r>
            <a:endParaRPr lang="en-US" sz="1600" dirty="0" smtClean="0">
              <a:solidFill>
                <a:schemeClr val="bg2">
                  <a:lumMod val="25000"/>
                </a:schemeClr>
              </a:solidFill>
            </a:endParaRPr>
          </a:p>
          <a:p>
            <a:pPr marL="285750" indent="-285750">
              <a:buFont typeface="Arial" panose="020B0604020202020204" pitchFamily="34" charset="0"/>
              <a:buChar char="•"/>
            </a:pPr>
            <a:r>
              <a:rPr lang="en-US" sz="1600" dirty="0" smtClean="0">
                <a:solidFill>
                  <a:schemeClr val="bg2">
                    <a:lumMod val="25000"/>
                  </a:schemeClr>
                </a:solidFill>
              </a:rPr>
              <a:t>Twitter: @</a:t>
            </a:r>
            <a:r>
              <a:rPr lang="en-US" sz="1600" dirty="0" err="1" smtClean="0">
                <a:solidFill>
                  <a:schemeClr val="bg2">
                    <a:lumMod val="25000"/>
                  </a:schemeClr>
                </a:solidFill>
              </a:rPr>
              <a:t>jsuarezruiz</a:t>
            </a:r>
            <a:endParaRPr lang="en-US" sz="1600" dirty="0" smtClean="0">
              <a:solidFill>
                <a:schemeClr val="bg2">
                  <a:lumMod val="25000"/>
                </a:schemeClr>
              </a:solidFill>
            </a:endParaRPr>
          </a:p>
          <a:p>
            <a:endParaRPr lang="en-US" sz="2400" dirty="0" smtClean="0">
              <a:solidFill>
                <a:schemeClr val="accent1"/>
              </a:solidFill>
            </a:endParaRPr>
          </a:p>
        </p:txBody>
      </p:sp>
      <p:pic>
        <p:nvPicPr>
          <p:cNvPr id="11" name="Imagen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40901" y="553236"/>
            <a:ext cx="1981737" cy="2134871"/>
          </a:xfrm>
          <a:prstGeom prst="rect">
            <a:avLst/>
          </a:prstGeom>
        </p:spPr>
      </p:pic>
      <p:pic>
        <p:nvPicPr>
          <p:cNvPr id="12" name="Imagen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65261" y="1813454"/>
            <a:ext cx="557377" cy="874653"/>
          </a:xfrm>
          <a:prstGeom prst="rect">
            <a:avLst/>
          </a:prstGeom>
        </p:spPr>
      </p:pic>
      <p:pic>
        <p:nvPicPr>
          <p:cNvPr id="13" name="Imagen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19200" y="2868437"/>
            <a:ext cx="1981737" cy="1990584"/>
          </a:xfrm>
          <a:prstGeom prst="rect">
            <a:avLst/>
          </a:prstGeom>
        </p:spPr>
      </p:pic>
      <p:sp>
        <p:nvSpPr>
          <p:cNvPr id="14" name="Title 2"/>
          <p:cNvSpPr txBox="1">
            <a:spLocks/>
          </p:cNvSpPr>
          <p:nvPr/>
        </p:nvSpPr>
        <p:spPr>
          <a:xfrm>
            <a:off x="3654815" y="2724150"/>
            <a:ext cx="3602772" cy="558166"/>
          </a:xfrm>
          <a:prstGeom prst="rect">
            <a:avLst/>
          </a:prstGeom>
        </p:spPr>
        <p:txBody>
          <a:bodyPr vert="horz" wrap="square" lIns="0" tIns="0" rIns="0" bIns="0" rtlCol="0" anchor="t" anchorCtr="0">
            <a:spAutoFit/>
          </a:bodyPr>
          <a:lstStyle>
            <a:lvl1pPr algn="l" defTabSz="914400" rtl="0" eaLnBrk="1" latinLnBrk="0" hangingPunct="1">
              <a:lnSpc>
                <a:spcPct val="105000"/>
              </a:lnSpc>
              <a:spcBef>
                <a:spcPct val="0"/>
              </a:spcBef>
              <a:buNone/>
              <a:defRPr sz="2400" kern="1200" spc="0" baseline="0">
                <a:solidFill>
                  <a:schemeClr val="accent1"/>
                </a:solidFill>
                <a:latin typeface="+mj-lt"/>
                <a:ea typeface="+mj-ea"/>
                <a:cs typeface="+mj-cs"/>
              </a:defRPr>
            </a:lvl1pPr>
          </a:lstStyle>
          <a:p>
            <a:r>
              <a:rPr lang="en-US" sz="3600" dirty="0" smtClean="0">
                <a:latin typeface="+mn-lt"/>
              </a:rPr>
              <a:t>Josué Yeray </a:t>
            </a:r>
            <a:endParaRPr lang="en-US" sz="3600" dirty="0">
              <a:latin typeface="+mn-lt"/>
            </a:endParaRPr>
          </a:p>
        </p:txBody>
      </p:sp>
      <p:sp>
        <p:nvSpPr>
          <p:cNvPr id="15" name="Text Placeholder 4"/>
          <p:cNvSpPr>
            <a:spLocks noGrp="1"/>
          </p:cNvSpPr>
          <p:nvPr/>
        </p:nvSpPr>
        <p:spPr>
          <a:xfrm>
            <a:off x="3594371" y="3311138"/>
            <a:ext cx="4380305" cy="1547883"/>
          </a:xfrm>
          <a:prstGeom prst="rect">
            <a:avLst/>
          </a:prstGeom>
        </p:spPr>
        <p:txBody>
          <a:bodyPr vert="horz" lIns="91440" tIns="0" rIns="91440" bIns="45720" rtlCol="0">
            <a:noAutofit/>
          </a:bodyPr>
          <a:lstStyle>
            <a:lvl1pPr marL="0" indent="0" algn="l" defTabSz="914400" rtl="0" eaLnBrk="1" latinLnBrk="0" hangingPunct="1">
              <a:spcBef>
                <a:spcPct val="20000"/>
              </a:spcBef>
              <a:buFont typeface="Arial" pitchFamily="34" charset="0"/>
              <a:buNone/>
              <a:defRPr sz="2800" kern="1200">
                <a:solidFill>
                  <a:schemeClr val="bg1"/>
                </a:solidFill>
                <a:latin typeface="+mn-lt"/>
                <a:ea typeface="+mn-ea"/>
                <a:cs typeface="+mn-cs"/>
              </a:defRPr>
            </a:lvl1pPr>
            <a:lvl2pPr marL="0" indent="0" algn="l" defTabSz="914400" rtl="0" eaLnBrk="1" latinLnBrk="0" hangingPunct="1">
              <a:spcBef>
                <a:spcPct val="20000"/>
              </a:spcBef>
              <a:buFont typeface="Arial" pitchFamily="34" charset="0"/>
              <a:buNone/>
              <a:defRPr sz="1600" kern="1200">
                <a:solidFill>
                  <a:schemeClr val="tx2"/>
                </a:solidFill>
                <a:latin typeface="+mn-lt"/>
                <a:ea typeface="+mn-ea"/>
                <a:cs typeface="+mn-cs"/>
              </a:defRPr>
            </a:lvl2pPr>
            <a:lvl3pPr marL="447675" indent="-180975" algn="l" defTabSz="914400" rtl="0" eaLnBrk="1" latinLnBrk="0" hangingPunct="1">
              <a:spcBef>
                <a:spcPct val="20000"/>
              </a:spcBef>
              <a:buClr>
                <a:schemeClr val="bg2"/>
              </a:buClr>
              <a:buSzPct val="120000"/>
              <a:buFont typeface="Arial" pitchFamily="34" charset="0"/>
              <a:buChar char="•"/>
              <a:defRPr sz="1600" kern="1200">
                <a:solidFill>
                  <a:schemeClr val="tx2"/>
                </a:solidFill>
                <a:latin typeface="+mn-lt"/>
                <a:ea typeface="+mn-ea"/>
                <a:cs typeface="+mn-cs"/>
              </a:defRPr>
            </a:lvl3pPr>
            <a:lvl4pPr marL="714375" indent="-266700" algn="l" defTabSz="914400" rtl="0" eaLnBrk="1" latinLnBrk="0" hangingPunct="1">
              <a:spcBef>
                <a:spcPct val="20000"/>
              </a:spcBef>
              <a:buClr>
                <a:schemeClr val="bg2"/>
              </a:buClr>
              <a:buFont typeface="Arial" pitchFamily="34" charset="0"/>
              <a:buChar char="–"/>
              <a:defRPr sz="1600" kern="1200">
                <a:solidFill>
                  <a:schemeClr val="tx2"/>
                </a:solidFill>
                <a:latin typeface="+mn-lt"/>
                <a:ea typeface="+mn-ea"/>
                <a:cs typeface="+mn-cs"/>
              </a:defRPr>
            </a:lvl4pPr>
            <a:lvl5pPr marL="990600" indent="-276225" algn="l" defTabSz="914400" rtl="0" eaLnBrk="1" latinLnBrk="0" hangingPunct="1">
              <a:spcBef>
                <a:spcPct val="20000"/>
              </a:spcBef>
              <a:buClr>
                <a:schemeClr val="bg2"/>
              </a:buClr>
              <a:buFont typeface="Arial" pitchFamily="34" charset="0"/>
              <a:buChar char="»"/>
              <a:defRPr sz="16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600" dirty="0" smtClean="0">
                <a:solidFill>
                  <a:schemeClr val="bg2">
                    <a:lumMod val="25000"/>
                  </a:schemeClr>
                </a:solidFill>
              </a:rPr>
              <a:t>Microsoft MVP Windows Platform Development</a:t>
            </a:r>
          </a:p>
          <a:p>
            <a:endParaRPr lang="en-US" sz="1600" dirty="0">
              <a:solidFill>
                <a:schemeClr val="bg2">
                  <a:lumMod val="25000"/>
                </a:schemeClr>
              </a:solidFill>
            </a:endParaRPr>
          </a:p>
          <a:p>
            <a:pPr marL="285750" indent="-285750">
              <a:buFont typeface="Arial" panose="020B0604020202020204" pitchFamily="34" charset="0"/>
              <a:buChar char="•"/>
            </a:pPr>
            <a:r>
              <a:rPr lang="en-US" sz="1600" dirty="0" smtClean="0">
                <a:solidFill>
                  <a:schemeClr val="bg2">
                    <a:lumMod val="25000"/>
                  </a:schemeClr>
                </a:solidFill>
              </a:rPr>
              <a:t>Blog</a:t>
            </a:r>
            <a:r>
              <a:rPr lang="en-US" sz="1600" dirty="0">
                <a:solidFill>
                  <a:schemeClr val="bg2">
                    <a:lumMod val="25000"/>
                  </a:schemeClr>
                </a:solidFill>
              </a:rPr>
              <a:t>: </a:t>
            </a:r>
            <a:r>
              <a:rPr lang="en-US" sz="1600" dirty="0">
                <a:solidFill>
                  <a:schemeClr val="bg2">
                    <a:lumMod val="25000"/>
                  </a:schemeClr>
                </a:solidFill>
                <a:hlinkClick r:id="rId7"/>
              </a:rPr>
              <a:t>http://</a:t>
            </a:r>
            <a:r>
              <a:rPr lang="en-US" sz="1600" dirty="0" smtClean="0">
                <a:solidFill>
                  <a:schemeClr val="bg2">
                    <a:lumMod val="25000"/>
                  </a:schemeClr>
                </a:solidFill>
                <a:hlinkClick r:id="rId7"/>
              </a:rPr>
              <a:t>geeks.ms/blogs/jyeray</a:t>
            </a:r>
            <a:endParaRPr lang="en-US" sz="1600" dirty="0">
              <a:solidFill>
                <a:schemeClr val="bg2">
                  <a:lumMod val="25000"/>
                </a:schemeClr>
              </a:solidFill>
            </a:endParaRPr>
          </a:p>
          <a:p>
            <a:pPr marL="285750" indent="-285750">
              <a:buFont typeface="Arial" panose="020B0604020202020204" pitchFamily="34" charset="0"/>
              <a:buChar char="•"/>
            </a:pPr>
            <a:r>
              <a:rPr lang="en-US" sz="1600" dirty="0" smtClean="0">
                <a:solidFill>
                  <a:schemeClr val="bg2">
                    <a:lumMod val="25000"/>
                  </a:schemeClr>
                </a:solidFill>
              </a:rPr>
              <a:t>Twitter: @</a:t>
            </a:r>
            <a:r>
              <a:rPr lang="en-US" sz="1600" dirty="0" err="1" smtClean="0">
                <a:solidFill>
                  <a:schemeClr val="bg2">
                    <a:lumMod val="25000"/>
                  </a:schemeClr>
                </a:solidFill>
              </a:rPr>
              <a:t>JosueYeray</a:t>
            </a:r>
            <a:endParaRPr lang="en-US" sz="1600" dirty="0" smtClean="0">
              <a:solidFill>
                <a:schemeClr val="bg2">
                  <a:lumMod val="25000"/>
                </a:schemeClr>
              </a:solidFill>
            </a:endParaRPr>
          </a:p>
          <a:p>
            <a:endParaRPr lang="en-US" sz="1600" dirty="0" smtClean="0">
              <a:solidFill>
                <a:schemeClr val="accent1"/>
              </a:solidFill>
            </a:endParaRPr>
          </a:p>
        </p:txBody>
      </p:sp>
      <p:pic>
        <p:nvPicPr>
          <p:cNvPr id="16" name="Imagen 1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643560" y="3984368"/>
            <a:ext cx="557377" cy="874653"/>
          </a:xfrm>
          <a:prstGeom prst="rect">
            <a:avLst/>
          </a:prstGeom>
        </p:spPr>
      </p:pic>
    </p:spTree>
    <p:extLst>
      <p:ext uri="{BB962C8B-B14F-4D97-AF65-F5344CB8AC3E}">
        <p14:creationId xmlns:p14="http://schemas.microsoft.com/office/powerpoint/2010/main" val="541134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9"/>
                                          </p:stCondLst>
                                        </p:cTn>
                                        <p:tgtEl>
                                          <p:spTgt spid="9"/>
                                        </p:tgtEl>
                                        <p:attrNameLst>
                                          <p:attrName>style.visibility</p:attrName>
                                        </p:attrNameLst>
                                      </p:cBhvr>
                                      <p:to>
                                        <p:strVal val="visible"/>
                                      </p:to>
                                    </p:set>
                                  </p:childTnLst>
                                </p:cTn>
                              </p:par>
                            </p:childTnLst>
                          </p:cTn>
                        </p:par>
                        <p:par>
                          <p:cTn id="7" fill="hold">
                            <p:stCondLst>
                              <p:cond delay="10"/>
                            </p:stCondLst>
                            <p:childTnLst>
                              <p:par>
                                <p:cTn id="8" presetID="1" presetClass="entr" presetSubtype="0" fill="hold" grpId="0" nodeType="afterEffect">
                                  <p:stCondLst>
                                    <p:cond delay="0"/>
                                  </p:stCondLst>
                                  <p:childTnLst>
                                    <p:set>
                                      <p:cBhvr>
                                        <p:cTn id="9" dur="1" fill="hold">
                                          <p:stCondLst>
                                            <p:cond delay="9"/>
                                          </p:stCondLst>
                                        </p:cTn>
                                        <p:tgtEl>
                                          <p:spTgt spid="10"/>
                                        </p:tgtEl>
                                        <p:attrNameLst>
                                          <p:attrName>style.visibility</p:attrName>
                                        </p:attrNameLst>
                                      </p:cBhvr>
                                      <p:to>
                                        <p:strVal val="visible"/>
                                      </p:to>
                                    </p:set>
                                  </p:childTnLst>
                                </p:cTn>
                              </p:par>
                            </p:childTnLst>
                          </p:cTn>
                        </p:par>
                        <p:par>
                          <p:cTn id="10" fill="hold">
                            <p:stCondLst>
                              <p:cond delay="20"/>
                            </p:stCondLst>
                            <p:childTnLst>
                              <p:par>
                                <p:cTn id="11" presetID="1" presetClass="entr" presetSubtype="0" fill="hold" nodeType="afterEffect">
                                  <p:stCondLst>
                                    <p:cond delay="0"/>
                                  </p:stCondLst>
                                  <p:childTnLst>
                                    <p:set>
                                      <p:cBhvr>
                                        <p:cTn id="12" dur="1" fill="hold">
                                          <p:stCondLst>
                                            <p:cond delay="9"/>
                                          </p:stCondLst>
                                        </p:cTn>
                                        <p:tgtEl>
                                          <p:spTgt spid="11"/>
                                        </p:tgtEl>
                                        <p:attrNameLst>
                                          <p:attrName>style.visibility</p:attrName>
                                        </p:attrNameLst>
                                      </p:cBhvr>
                                      <p:to>
                                        <p:strVal val="visible"/>
                                      </p:to>
                                    </p:set>
                                  </p:childTnLst>
                                </p:cTn>
                              </p:par>
                            </p:childTnLst>
                          </p:cTn>
                        </p:par>
                        <p:par>
                          <p:cTn id="13" fill="hold">
                            <p:stCondLst>
                              <p:cond delay="30"/>
                            </p:stCondLst>
                            <p:childTnLst>
                              <p:par>
                                <p:cTn id="14" presetID="1" presetClass="entr" presetSubtype="0" fill="hold" nodeType="afterEffect">
                                  <p:stCondLst>
                                    <p:cond delay="0"/>
                                  </p:stCondLst>
                                  <p:childTnLst>
                                    <p:set>
                                      <p:cBhvr>
                                        <p:cTn id="15" dur="1" fill="hold">
                                          <p:stCondLst>
                                            <p:cond delay="9"/>
                                          </p:stCondLst>
                                        </p:cTn>
                                        <p:tgtEl>
                                          <p:spTgt spid="12"/>
                                        </p:tgtEl>
                                        <p:attrNameLst>
                                          <p:attrName>style.visibility</p:attrName>
                                        </p:attrNameLst>
                                      </p:cBhvr>
                                      <p:to>
                                        <p:strVal val="visible"/>
                                      </p:to>
                                    </p:set>
                                  </p:childTnLst>
                                </p:cTn>
                              </p:par>
                            </p:childTnLst>
                          </p:cTn>
                        </p:par>
                        <p:par>
                          <p:cTn id="16" fill="hold">
                            <p:stCondLst>
                              <p:cond delay="40"/>
                            </p:stCondLst>
                            <p:childTnLst>
                              <p:par>
                                <p:cTn id="17" presetID="1" presetClass="entr" presetSubtype="0" fill="hold" grpId="0" nodeType="afterEffect">
                                  <p:stCondLst>
                                    <p:cond delay="0"/>
                                  </p:stCondLst>
                                  <p:childTnLst>
                                    <p:set>
                                      <p:cBhvr>
                                        <p:cTn id="18" dur="1" fill="hold">
                                          <p:stCondLst>
                                            <p:cond delay="9"/>
                                          </p:stCondLst>
                                        </p:cTn>
                                        <p:tgtEl>
                                          <p:spTgt spid="14"/>
                                        </p:tgtEl>
                                        <p:attrNameLst>
                                          <p:attrName>style.visibility</p:attrName>
                                        </p:attrNameLst>
                                      </p:cBhvr>
                                      <p:to>
                                        <p:strVal val="visible"/>
                                      </p:to>
                                    </p:set>
                                  </p:childTnLst>
                                </p:cTn>
                              </p:par>
                            </p:childTnLst>
                          </p:cTn>
                        </p:par>
                        <p:par>
                          <p:cTn id="19" fill="hold">
                            <p:stCondLst>
                              <p:cond delay="50"/>
                            </p:stCondLst>
                            <p:childTnLst>
                              <p:par>
                                <p:cTn id="20" presetID="1" presetClass="entr" presetSubtype="0" fill="hold" grpId="0" nodeType="afterEffect">
                                  <p:stCondLst>
                                    <p:cond delay="0"/>
                                  </p:stCondLst>
                                  <p:childTnLst>
                                    <p:set>
                                      <p:cBhvr>
                                        <p:cTn id="21" dur="1" fill="hold">
                                          <p:stCondLst>
                                            <p:cond delay="9"/>
                                          </p:stCondLst>
                                        </p:cTn>
                                        <p:tgtEl>
                                          <p:spTgt spid="15"/>
                                        </p:tgtEl>
                                        <p:attrNameLst>
                                          <p:attrName>style.visibility</p:attrName>
                                        </p:attrNameLst>
                                      </p:cBhvr>
                                      <p:to>
                                        <p:strVal val="visible"/>
                                      </p:to>
                                    </p:set>
                                  </p:childTnLst>
                                </p:cTn>
                              </p:par>
                            </p:childTnLst>
                          </p:cTn>
                        </p:par>
                        <p:par>
                          <p:cTn id="22" fill="hold">
                            <p:stCondLst>
                              <p:cond delay="60"/>
                            </p:stCondLst>
                            <p:childTnLst>
                              <p:par>
                                <p:cTn id="23" presetID="1" presetClass="entr" presetSubtype="0" fill="hold" nodeType="afterEffect">
                                  <p:stCondLst>
                                    <p:cond delay="0"/>
                                  </p:stCondLst>
                                  <p:childTnLst>
                                    <p:set>
                                      <p:cBhvr>
                                        <p:cTn id="24" dur="1" fill="hold">
                                          <p:stCondLst>
                                            <p:cond delay="9"/>
                                          </p:stCondLst>
                                        </p:cTn>
                                        <p:tgtEl>
                                          <p:spTgt spid="13"/>
                                        </p:tgtEl>
                                        <p:attrNameLst>
                                          <p:attrName>style.visibility</p:attrName>
                                        </p:attrNameLst>
                                      </p:cBhvr>
                                      <p:to>
                                        <p:strVal val="visible"/>
                                      </p:to>
                                    </p:set>
                                  </p:childTnLst>
                                </p:cTn>
                              </p:par>
                            </p:childTnLst>
                          </p:cTn>
                        </p:par>
                        <p:par>
                          <p:cTn id="25" fill="hold">
                            <p:stCondLst>
                              <p:cond delay="70"/>
                            </p:stCondLst>
                            <p:childTnLst>
                              <p:par>
                                <p:cTn id="26" presetID="1" presetClass="entr" presetSubtype="0" fill="hold" nodeType="afterEffect">
                                  <p:stCondLst>
                                    <p:cond delay="0"/>
                                  </p:stCondLst>
                                  <p:childTnLst>
                                    <p:set>
                                      <p:cBhvr>
                                        <p:cTn id="27" dur="1" fill="hold">
                                          <p:stCondLst>
                                            <p:cond delay="9"/>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4" grpId="0"/>
      <p:bldP spid="15"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l"/>
            <a:r>
              <a:rPr lang="en-US" dirty="0" err="1" smtClean="0"/>
              <a:t>Herramientas</a:t>
            </a:r>
            <a:endParaRPr lang="en-US" dirty="0"/>
          </a:p>
        </p:txBody>
      </p:sp>
      <p:pic>
        <p:nvPicPr>
          <p:cNvPr id="20" name="Picture 19"/>
          <p:cNvPicPr>
            <a:picLocks noChangeAspect="1"/>
          </p:cNvPicPr>
          <p:nvPr/>
        </p:nvPicPr>
        <p:blipFill rotWithShape="1">
          <a:blip r:embed="rId3"/>
          <a:srcRect l="1236"/>
          <a:stretch/>
        </p:blipFill>
        <p:spPr>
          <a:xfrm>
            <a:off x="3450393" y="1002120"/>
            <a:ext cx="5467435" cy="3155111"/>
          </a:xfrm>
          <a:prstGeom prst="rect">
            <a:avLst/>
          </a:prstGeom>
          <a:ln w="12700">
            <a:solidFill>
              <a:schemeClr val="accent1"/>
            </a:solidFill>
          </a:ln>
        </p:spPr>
      </p:pic>
      <p:grpSp>
        <p:nvGrpSpPr>
          <p:cNvPr id="2" name="Group 1"/>
          <p:cNvGrpSpPr/>
          <p:nvPr/>
        </p:nvGrpSpPr>
        <p:grpSpPr>
          <a:xfrm>
            <a:off x="1" y="1002120"/>
            <a:ext cx="3374279" cy="3155111"/>
            <a:chOff x="0" y="1896984"/>
            <a:chExt cx="4589253" cy="4291169"/>
          </a:xfrm>
        </p:grpSpPr>
        <p:sp>
          <p:nvSpPr>
            <p:cNvPr id="19" name="Rectangle 18"/>
            <p:cNvSpPr/>
            <p:nvPr/>
          </p:nvSpPr>
          <p:spPr>
            <a:xfrm>
              <a:off x="0" y="1896984"/>
              <a:ext cx="4589253" cy="4291169"/>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72273">
                <a:lnSpc>
                  <a:spcPct val="90000"/>
                </a:lnSpc>
                <a:spcBef>
                  <a:spcPts val="588"/>
                </a:spcBef>
              </a:pPr>
              <a:endParaRPr lang="en-US" sz="1961" dirty="0" err="1">
                <a:solidFill>
                  <a:prstClr val="white"/>
                </a:solidFill>
              </a:endParaRPr>
            </a:p>
          </p:txBody>
        </p:sp>
        <p:sp>
          <p:nvSpPr>
            <p:cNvPr id="21" name="Rectangle 20"/>
            <p:cNvSpPr/>
            <p:nvPr/>
          </p:nvSpPr>
          <p:spPr>
            <a:xfrm>
              <a:off x="466491" y="2097334"/>
              <a:ext cx="3443260" cy="18185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72273">
                <a:lnSpc>
                  <a:spcPct val="90000"/>
                </a:lnSpc>
                <a:spcBef>
                  <a:spcPts val="441"/>
                </a:spcBef>
              </a:pPr>
              <a:r>
                <a:rPr lang="en-US" sz="2059" dirty="0">
                  <a:solidFill>
                    <a:prstClr val="white"/>
                  </a:solidFill>
                  <a:latin typeface="Segoe UI Light"/>
                </a:rPr>
                <a:t>Proyecto </a:t>
              </a:r>
              <a:r>
                <a:rPr lang="en-US" sz="2059" dirty="0" err="1">
                  <a:solidFill>
                    <a:prstClr val="white"/>
                  </a:solidFill>
                  <a:latin typeface="Segoe UI Light"/>
                </a:rPr>
                <a:t>Xcode</a:t>
              </a:r>
              <a:r>
                <a:rPr lang="en-US" sz="2059" dirty="0">
                  <a:solidFill>
                    <a:prstClr val="white"/>
                  </a:solidFill>
                  <a:latin typeface="Segoe UI Light"/>
                </a:rPr>
                <a:t> projects </a:t>
              </a:r>
              <a:r>
                <a:rPr lang="en-US" sz="2059" dirty="0" err="1">
                  <a:solidFill>
                    <a:prstClr val="white"/>
                  </a:solidFill>
                  <a:latin typeface="Segoe UI Light"/>
                </a:rPr>
                <a:t>importado</a:t>
              </a:r>
              <a:r>
                <a:rPr lang="en-US" sz="2059" dirty="0">
                  <a:solidFill>
                    <a:prstClr val="white"/>
                  </a:solidFill>
                  <a:latin typeface="Segoe UI Light"/>
                </a:rPr>
                <a:t> a Visual Studio</a:t>
              </a:r>
            </a:p>
          </p:txBody>
        </p:sp>
        <p:sp>
          <p:nvSpPr>
            <p:cNvPr id="22" name="Rectangle 21"/>
            <p:cNvSpPr/>
            <p:nvPr/>
          </p:nvSpPr>
          <p:spPr>
            <a:xfrm>
              <a:off x="466491" y="4002043"/>
              <a:ext cx="3443260" cy="18185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72273">
                <a:lnSpc>
                  <a:spcPct val="90000"/>
                </a:lnSpc>
                <a:spcBef>
                  <a:spcPts val="441"/>
                </a:spcBef>
              </a:pPr>
              <a:r>
                <a:rPr lang="en-US" sz="2059" dirty="0" err="1">
                  <a:solidFill>
                    <a:prstClr val="white"/>
                  </a:solidFill>
                  <a:latin typeface="Segoe UI Light"/>
                </a:rPr>
                <a:t>Configuración</a:t>
              </a:r>
              <a:r>
                <a:rPr lang="en-US" sz="2059" dirty="0">
                  <a:solidFill>
                    <a:prstClr val="white"/>
                  </a:solidFill>
                  <a:latin typeface="Segoe UI Light"/>
                </a:rPr>
                <a:t> del Proyecto </a:t>
              </a:r>
              <a:r>
                <a:rPr lang="en-US" sz="2059" dirty="0" err="1">
                  <a:solidFill>
                    <a:prstClr val="white"/>
                  </a:solidFill>
                  <a:latin typeface="Segoe UI Light"/>
                </a:rPr>
                <a:t>compartida</a:t>
              </a:r>
              <a:r>
                <a:rPr lang="en-US" sz="2059" dirty="0">
                  <a:solidFill>
                    <a:prstClr val="white"/>
                  </a:solidFill>
                  <a:latin typeface="Segoe UI Light"/>
                </a:rPr>
                <a:t> </a:t>
              </a:r>
              <a:r>
                <a:rPr lang="en-US" sz="2059" dirty="0" err="1">
                  <a:solidFill>
                    <a:prstClr val="white"/>
                  </a:solidFill>
                  <a:latin typeface="Segoe UI Light"/>
                </a:rPr>
                <a:t>importada</a:t>
              </a:r>
              <a:r>
                <a:rPr lang="en-US" sz="2059" dirty="0">
                  <a:solidFill>
                    <a:prstClr val="white"/>
                  </a:solidFill>
                  <a:latin typeface="Segoe UI Light"/>
                </a:rPr>
                <a:t> </a:t>
              </a:r>
              <a:r>
                <a:rPr lang="en-US" sz="2059" dirty="0" err="1">
                  <a:solidFill>
                    <a:prstClr val="white"/>
                  </a:solidFill>
                  <a:latin typeface="Segoe UI Light"/>
                </a:rPr>
                <a:t>desde</a:t>
              </a:r>
              <a:r>
                <a:rPr lang="en-US" sz="2059" dirty="0">
                  <a:solidFill>
                    <a:prstClr val="white"/>
                  </a:solidFill>
                  <a:latin typeface="Segoe UI Light"/>
                </a:rPr>
                <a:t> </a:t>
              </a:r>
              <a:r>
                <a:rPr lang="en-US" sz="2059" dirty="0" err="1">
                  <a:solidFill>
                    <a:prstClr val="white"/>
                  </a:solidFill>
                  <a:latin typeface="Segoe UI Light"/>
                </a:rPr>
                <a:t>Xcode</a:t>
              </a:r>
              <a:endParaRPr lang="en-US" sz="2059" dirty="0">
                <a:solidFill>
                  <a:prstClr val="white"/>
                </a:solidFill>
                <a:latin typeface="Segoe UI Light"/>
              </a:endParaRPr>
            </a:p>
          </p:txBody>
        </p:sp>
        <p:cxnSp>
          <p:nvCxnSpPr>
            <p:cNvPr id="23" name="Straight Connector 22"/>
            <p:cNvCxnSpPr/>
            <p:nvPr/>
          </p:nvCxnSpPr>
          <p:spPr>
            <a:xfrm>
              <a:off x="466491" y="3915843"/>
              <a:ext cx="37432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4" name="Rounded Rectangle 23"/>
          <p:cNvSpPr/>
          <p:nvPr/>
        </p:nvSpPr>
        <p:spPr>
          <a:xfrm>
            <a:off x="4964186" y="1339166"/>
            <a:ext cx="879836" cy="965112"/>
          </a:xfrm>
          <a:prstGeom prst="roundRect">
            <a:avLst/>
          </a:prstGeom>
          <a:noFill/>
          <a:ln w="63500">
            <a:solidFill>
              <a:srgbClr val="C00000">
                <a:alpha val="74000"/>
              </a:srgb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0848" tIns="80678" rIns="100848" bIns="80678" numCol="1" spcCol="0" rtlCol="0" fromWordArt="0" anchor="t" anchorCtr="0" forceAA="0" compatLnSpc="1">
            <a:prstTxWarp prst="textNoShape">
              <a:avLst/>
            </a:prstTxWarp>
            <a:noAutofit/>
          </a:bodyPr>
          <a:lstStyle/>
          <a:p>
            <a:pPr algn="ctr" defTabSz="672273">
              <a:lnSpc>
                <a:spcPct val="90000"/>
              </a:lnSpc>
              <a:spcBef>
                <a:spcPts val="441"/>
              </a:spcBef>
            </a:pPr>
            <a:endParaRPr lang="en-US" sz="1471" dirty="0" err="1">
              <a:solidFill>
                <a:prstClr val="white"/>
              </a:solidFill>
            </a:endParaRPr>
          </a:p>
        </p:txBody>
      </p:sp>
      <p:sp>
        <p:nvSpPr>
          <p:cNvPr id="25" name="Rounded Rectangle 24"/>
          <p:cNvSpPr/>
          <p:nvPr/>
        </p:nvSpPr>
        <p:spPr>
          <a:xfrm>
            <a:off x="5718459" y="2249604"/>
            <a:ext cx="879836" cy="965112"/>
          </a:xfrm>
          <a:prstGeom prst="roundRect">
            <a:avLst/>
          </a:prstGeom>
          <a:noFill/>
          <a:ln w="63500">
            <a:solidFill>
              <a:srgbClr val="C00000">
                <a:alpha val="74000"/>
              </a:srgb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0848" tIns="80678" rIns="100848" bIns="80678" numCol="1" spcCol="0" rtlCol="0" fromWordArt="0" anchor="t" anchorCtr="0" forceAA="0" compatLnSpc="1">
            <a:prstTxWarp prst="textNoShape">
              <a:avLst/>
            </a:prstTxWarp>
            <a:noAutofit/>
          </a:bodyPr>
          <a:lstStyle/>
          <a:p>
            <a:pPr algn="ctr" defTabSz="672273">
              <a:lnSpc>
                <a:spcPct val="90000"/>
              </a:lnSpc>
              <a:spcBef>
                <a:spcPts val="441"/>
              </a:spcBef>
            </a:pPr>
            <a:endParaRPr lang="en-US" sz="1471" dirty="0" err="1">
              <a:solidFill>
                <a:prstClr val="white"/>
              </a:solidFill>
            </a:endParaRPr>
          </a:p>
        </p:txBody>
      </p:sp>
    </p:spTree>
    <p:extLst>
      <p:ext uri="{BB962C8B-B14F-4D97-AF65-F5344CB8AC3E}">
        <p14:creationId xmlns:p14="http://schemas.microsoft.com/office/powerpoint/2010/main" val="15146200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err="1" smtClean="0"/>
              <a:t>Servicios</a:t>
            </a:r>
            <a:r>
              <a:rPr lang="en-US" dirty="0" smtClean="0"/>
              <a:t> y APIs</a:t>
            </a:r>
            <a:endParaRPr lang="en-US" dirty="0"/>
          </a:p>
        </p:txBody>
      </p:sp>
    </p:spTree>
    <p:extLst>
      <p:ext uri="{BB962C8B-B14F-4D97-AF65-F5344CB8AC3E}">
        <p14:creationId xmlns:p14="http://schemas.microsoft.com/office/powerpoint/2010/main" val="16922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err="1" smtClean="0">
                <a:solidFill>
                  <a:schemeClr val="bg2"/>
                </a:solidFill>
              </a:rPr>
              <a:t>Compatibilidad</a:t>
            </a:r>
            <a:r>
              <a:rPr lang="en-US" dirty="0" smtClean="0">
                <a:solidFill>
                  <a:schemeClr val="bg2"/>
                </a:solidFill>
              </a:rPr>
              <a:t> con la API</a:t>
            </a:r>
            <a:endParaRPr lang="en-US" sz="2647" dirty="0">
              <a:solidFill>
                <a:schemeClr val="bg2"/>
              </a:solidFill>
            </a:endParaRPr>
          </a:p>
        </p:txBody>
      </p:sp>
      <p:sp>
        <p:nvSpPr>
          <p:cNvPr id="13" name="Rectangle 12"/>
          <p:cNvSpPr/>
          <p:nvPr/>
        </p:nvSpPr>
        <p:spPr>
          <a:xfrm>
            <a:off x="1" y="1416625"/>
            <a:ext cx="3227363" cy="856811"/>
          </a:xfrm>
          <a:prstGeom prst="rect">
            <a:avLst/>
          </a:prstGeom>
          <a:solidFill>
            <a:srgbClr val="404040">
              <a:lumMod val="75000"/>
            </a:srgbClr>
          </a:solidFill>
          <a:ln w="12700" cap="flat" cmpd="sng" algn="ctr">
            <a:noFill/>
            <a:prstDash val="sysDash"/>
            <a:miter lim="800000"/>
          </a:ln>
          <a:effectLst/>
        </p:spPr>
        <p:txBody>
          <a:bodyPr rot="0" spcFirstLastPara="0" vertOverflow="overflow" horzOverflow="overflow" vert="horz" wrap="square" lIns="205711" tIns="82284" rIns="102856" bIns="82284" numCol="1" spcCol="0" rtlCol="0" fromWordArt="0" anchor="ctr" anchorCtr="0" forceAA="0" compatLnSpc="1">
            <a:prstTxWarp prst="textNoShape">
              <a:avLst/>
            </a:prstTxWarp>
            <a:noAutofit/>
          </a:bodyPr>
          <a:lstStyle/>
          <a:p>
            <a:pPr defTabSz="685669">
              <a:lnSpc>
                <a:spcPct val="90000"/>
              </a:lnSpc>
              <a:spcBef>
                <a:spcPts val="450"/>
              </a:spcBef>
              <a:defRPr/>
            </a:pPr>
            <a:r>
              <a:rPr lang="en-US" sz="2100" kern="0" dirty="0">
                <a:solidFill>
                  <a:prstClr val="white"/>
                </a:solidFill>
                <a:latin typeface="Segoe UI Light"/>
              </a:rPr>
              <a:t>Se </a:t>
            </a:r>
            <a:r>
              <a:rPr lang="en-US" sz="2100" kern="0" dirty="0" err="1">
                <a:solidFill>
                  <a:prstClr val="white"/>
                </a:solidFill>
                <a:latin typeface="Segoe UI Light"/>
              </a:rPr>
              <a:t>soporta</a:t>
            </a:r>
            <a:r>
              <a:rPr lang="en-US" sz="2100" kern="0" dirty="0">
                <a:solidFill>
                  <a:prstClr val="white"/>
                </a:solidFill>
                <a:latin typeface="Segoe UI Light"/>
              </a:rPr>
              <a:t> un </a:t>
            </a:r>
            <a:r>
              <a:rPr lang="en-US" sz="2100" kern="0" dirty="0" err="1">
                <a:solidFill>
                  <a:prstClr val="white"/>
                </a:solidFill>
                <a:latin typeface="Segoe UI Light"/>
              </a:rPr>
              <a:t>subconjunto</a:t>
            </a:r>
            <a:r>
              <a:rPr lang="en-US" sz="2100" kern="0" dirty="0">
                <a:solidFill>
                  <a:prstClr val="white"/>
                </a:solidFill>
                <a:latin typeface="Segoe UI Light"/>
              </a:rPr>
              <a:t> de APIs de iOS </a:t>
            </a:r>
          </a:p>
        </p:txBody>
      </p:sp>
      <p:sp>
        <p:nvSpPr>
          <p:cNvPr id="14" name="Rectangle 13"/>
          <p:cNvSpPr/>
          <p:nvPr/>
        </p:nvSpPr>
        <p:spPr>
          <a:xfrm>
            <a:off x="1" y="2486677"/>
            <a:ext cx="3227363" cy="927527"/>
          </a:xfrm>
          <a:prstGeom prst="rect">
            <a:avLst/>
          </a:prstGeom>
          <a:solidFill>
            <a:srgbClr val="404040">
              <a:lumMod val="75000"/>
            </a:srgbClr>
          </a:solidFill>
          <a:ln w="12700" cap="flat" cmpd="sng" algn="ctr">
            <a:noFill/>
            <a:prstDash val="sysDash"/>
            <a:miter lim="800000"/>
          </a:ln>
          <a:effectLst/>
        </p:spPr>
        <p:txBody>
          <a:bodyPr rot="0" spcFirstLastPara="0" vertOverflow="overflow" horzOverflow="overflow" vert="horz" wrap="square" lIns="205711" tIns="82284" rIns="102856" bIns="82284" numCol="1" spcCol="0" rtlCol="0" fromWordArt="0" anchor="ctr" anchorCtr="0" forceAA="0" compatLnSpc="1">
            <a:prstTxWarp prst="textNoShape">
              <a:avLst/>
            </a:prstTxWarp>
            <a:noAutofit/>
          </a:bodyPr>
          <a:lstStyle/>
          <a:p>
            <a:pPr defTabSz="685669">
              <a:lnSpc>
                <a:spcPct val="90000"/>
              </a:lnSpc>
              <a:spcBef>
                <a:spcPts val="450"/>
              </a:spcBef>
              <a:defRPr/>
            </a:pPr>
            <a:r>
              <a:rPr lang="en-US" sz="2100" kern="0" dirty="0">
                <a:solidFill>
                  <a:prstClr val="white"/>
                </a:solidFill>
                <a:latin typeface="Segoe UI Light"/>
              </a:rPr>
              <a:t>No </a:t>
            </a:r>
            <a:r>
              <a:rPr lang="en-US" sz="2100" kern="0" dirty="0" err="1">
                <a:solidFill>
                  <a:prstClr val="white"/>
                </a:solidFill>
                <a:latin typeface="Segoe UI Light"/>
              </a:rPr>
              <a:t>es</a:t>
            </a:r>
            <a:r>
              <a:rPr lang="en-US" sz="2100" kern="0" dirty="0">
                <a:solidFill>
                  <a:prstClr val="white"/>
                </a:solidFill>
                <a:latin typeface="Segoe UI Light"/>
              </a:rPr>
              <a:t> </a:t>
            </a:r>
            <a:r>
              <a:rPr lang="en-US" sz="2100" kern="0" dirty="0" err="1">
                <a:solidFill>
                  <a:prstClr val="white"/>
                </a:solidFill>
                <a:latin typeface="Segoe UI Light"/>
              </a:rPr>
              <a:t>una</a:t>
            </a:r>
            <a:r>
              <a:rPr lang="en-US" sz="2100" kern="0" dirty="0">
                <a:solidFill>
                  <a:prstClr val="white"/>
                </a:solidFill>
                <a:latin typeface="Segoe UI Light"/>
              </a:rPr>
              <a:t> version </a:t>
            </a:r>
            <a:r>
              <a:rPr lang="en-US" sz="2100" kern="0" dirty="0" err="1">
                <a:solidFill>
                  <a:prstClr val="white"/>
                </a:solidFill>
                <a:latin typeface="Segoe UI Light"/>
              </a:rPr>
              <a:t>específica</a:t>
            </a:r>
            <a:r>
              <a:rPr lang="en-US" sz="2100" kern="0" dirty="0">
                <a:solidFill>
                  <a:prstClr val="white"/>
                </a:solidFill>
                <a:latin typeface="Segoe UI Light"/>
              </a:rPr>
              <a:t> de iOS</a:t>
            </a:r>
          </a:p>
        </p:txBody>
      </p:sp>
      <p:sp>
        <p:nvSpPr>
          <p:cNvPr id="10" name="Rectangle 9"/>
          <p:cNvSpPr/>
          <p:nvPr/>
        </p:nvSpPr>
        <p:spPr>
          <a:xfrm>
            <a:off x="1" y="3627444"/>
            <a:ext cx="3227363" cy="856811"/>
          </a:xfrm>
          <a:prstGeom prst="rect">
            <a:avLst/>
          </a:prstGeom>
          <a:solidFill>
            <a:srgbClr val="404040">
              <a:lumMod val="75000"/>
            </a:srgbClr>
          </a:solidFill>
          <a:ln w="12700" cap="flat" cmpd="sng" algn="ctr">
            <a:noFill/>
            <a:prstDash val="sysDash"/>
            <a:miter lim="800000"/>
          </a:ln>
          <a:effectLst/>
        </p:spPr>
        <p:txBody>
          <a:bodyPr rot="0" spcFirstLastPara="0" vertOverflow="overflow" horzOverflow="overflow" vert="horz" wrap="square" lIns="205711" tIns="82284" rIns="102856" bIns="82284" numCol="1" spcCol="0" rtlCol="0" fromWordArt="0" anchor="ctr" anchorCtr="0" forceAA="0" compatLnSpc="1">
            <a:prstTxWarp prst="textNoShape">
              <a:avLst/>
            </a:prstTxWarp>
            <a:noAutofit/>
          </a:bodyPr>
          <a:lstStyle/>
          <a:p>
            <a:pPr defTabSz="685669">
              <a:lnSpc>
                <a:spcPct val="90000"/>
              </a:lnSpc>
              <a:spcBef>
                <a:spcPts val="450"/>
              </a:spcBef>
              <a:defRPr/>
            </a:pPr>
            <a:r>
              <a:rPr lang="en-US" sz="2100" kern="0" dirty="0">
                <a:solidFill>
                  <a:prstClr val="white"/>
                </a:solidFill>
                <a:latin typeface="Segoe UI Light"/>
              </a:rPr>
              <a:t>Las APIs </a:t>
            </a:r>
            <a:r>
              <a:rPr lang="en-US" sz="2100" kern="0" dirty="0" err="1">
                <a:solidFill>
                  <a:prstClr val="white"/>
                </a:solidFill>
                <a:latin typeface="Segoe UI Light"/>
              </a:rPr>
              <a:t>más</a:t>
            </a:r>
            <a:r>
              <a:rPr lang="en-US" sz="2100" kern="0" dirty="0">
                <a:solidFill>
                  <a:prstClr val="white"/>
                </a:solidFill>
                <a:latin typeface="Segoe UI Light"/>
              </a:rPr>
              <a:t> </a:t>
            </a:r>
            <a:r>
              <a:rPr lang="en-US" sz="2100" kern="0" dirty="0" err="1">
                <a:solidFill>
                  <a:prstClr val="white"/>
                </a:solidFill>
                <a:latin typeface="Segoe UI Light"/>
              </a:rPr>
              <a:t>usadas</a:t>
            </a:r>
            <a:r>
              <a:rPr lang="en-US" sz="2100" kern="0" dirty="0">
                <a:solidFill>
                  <a:prstClr val="white"/>
                </a:solidFill>
                <a:latin typeface="Segoe UI Light"/>
              </a:rPr>
              <a:t> son </a:t>
            </a:r>
            <a:r>
              <a:rPr lang="en-US" sz="2100" kern="0" dirty="0" err="1">
                <a:solidFill>
                  <a:prstClr val="white"/>
                </a:solidFill>
                <a:latin typeface="Segoe UI Light"/>
              </a:rPr>
              <a:t>las</a:t>
            </a:r>
            <a:r>
              <a:rPr lang="en-US" sz="2100" kern="0" dirty="0">
                <a:solidFill>
                  <a:prstClr val="white"/>
                </a:solidFill>
                <a:latin typeface="Segoe UI Light"/>
              </a:rPr>
              <a:t> </a:t>
            </a:r>
            <a:r>
              <a:rPr lang="en-US" sz="2100" kern="0" dirty="0" err="1">
                <a:solidFill>
                  <a:prstClr val="white"/>
                </a:solidFill>
                <a:latin typeface="Segoe UI Light"/>
              </a:rPr>
              <a:t>primeras</a:t>
            </a:r>
            <a:r>
              <a:rPr lang="en-US" sz="2100" kern="0" dirty="0">
                <a:solidFill>
                  <a:prstClr val="white"/>
                </a:solidFill>
                <a:latin typeface="Segoe UI Light"/>
              </a:rPr>
              <a:t> </a:t>
            </a:r>
            <a:r>
              <a:rPr lang="en-US" sz="2100" kern="0" dirty="0" err="1">
                <a:solidFill>
                  <a:prstClr val="white"/>
                </a:solidFill>
                <a:latin typeface="Segoe UI Light"/>
              </a:rPr>
              <a:t>implementadas</a:t>
            </a:r>
            <a:endParaRPr lang="en-US" sz="2100" kern="0" dirty="0">
              <a:solidFill>
                <a:prstClr val="white"/>
              </a:solidFill>
              <a:latin typeface="Segoe UI Light"/>
            </a:endParaRPr>
          </a:p>
        </p:txBody>
      </p:sp>
      <p:sp>
        <p:nvSpPr>
          <p:cNvPr id="11" name="Line Callout 1 (Accent Bar) 10"/>
          <p:cNvSpPr/>
          <p:nvPr/>
        </p:nvSpPr>
        <p:spPr bwMode="auto">
          <a:xfrm>
            <a:off x="4123787" y="1786317"/>
            <a:ext cx="4706231" cy="2633248"/>
          </a:xfrm>
          <a:prstGeom prst="accentCallout1">
            <a:avLst>
              <a:gd name="adj1" fmla="val 48177"/>
              <a:gd name="adj2" fmla="val -6541"/>
              <a:gd name="adj3" fmla="val 48306"/>
              <a:gd name="adj4" fmla="val -6474"/>
            </a:avLst>
          </a:prstGeom>
          <a:noFill/>
          <a:ln>
            <a:solidFill>
              <a:srgbClr val="00176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ctr" anchorCtr="0"/>
          <a:lstStyle/>
          <a:p>
            <a:pPr marL="252109" indent="-252109" defTabSz="685529">
              <a:buFont typeface="Arial" panose="020B0604020202020204" pitchFamily="34" charset="0"/>
              <a:buChar char="•"/>
            </a:pPr>
            <a:r>
              <a:rPr lang="en-US" sz="2647" dirty="0" err="1">
                <a:solidFill>
                  <a:schemeClr val="tx1">
                    <a:lumMod val="50000"/>
                  </a:schemeClr>
                </a:solidFill>
                <a:latin typeface="+mj-lt"/>
              </a:rPr>
              <a:t>Juegos</a:t>
            </a:r>
            <a:r>
              <a:rPr lang="en-US" sz="2647" dirty="0">
                <a:solidFill>
                  <a:schemeClr val="tx1">
                    <a:lumMod val="50000"/>
                  </a:schemeClr>
                </a:solidFill>
                <a:latin typeface="+mj-lt"/>
              </a:rPr>
              <a:t>: OpenGL (ANGLE, </a:t>
            </a:r>
            <a:r>
              <a:rPr lang="en-US" sz="2647" kern="0" dirty="0" err="1">
                <a:solidFill>
                  <a:schemeClr val="tx1">
                    <a:lumMod val="50000"/>
                  </a:schemeClr>
                </a:solidFill>
                <a:latin typeface="+mj-lt"/>
              </a:rPr>
              <a:t>CAEAGLLayer</a:t>
            </a:r>
            <a:r>
              <a:rPr lang="en-US" sz="2647" kern="0" dirty="0">
                <a:solidFill>
                  <a:schemeClr val="tx1">
                    <a:lumMod val="50000"/>
                  </a:schemeClr>
                </a:solidFill>
                <a:latin typeface="+mj-lt"/>
              </a:rPr>
              <a:t>, </a:t>
            </a:r>
            <a:r>
              <a:rPr lang="en-US" sz="2647" kern="0" dirty="0" err="1">
                <a:solidFill>
                  <a:schemeClr val="tx1">
                    <a:lumMod val="50000"/>
                  </a:schemeClr>
                </a:solidFill>
                <a:latin typeface="+mj-lt"/>
              </a:rPr>
              <a:t>EAGLContext</a:t>
            </a:r>
            <a:r>
              <a:rPr lang="en-US" sz="2647" kern="0" dirty="0">
                <a:solidFill>
                  <a:schemeClr val="tx1">
                    <a:lumMod val="50000"/>
                  </a:schemeClr>
                </a:solidFill>
                <a:latin typeface="+mj-lt"/>
              </a:rPr>
              <a:t>), </a:t>
            </a:r>
            <a:r>
              <a:rPr lang="en-US" sz="2647" kern="0" dirty="0" err="1">
                <a:solidFill>
                  <a:schemeClr val="tx1">
                    <a:lumMod val="50000"/>
                  </a:schemeClr>
                </a:solidFill>
                <a:latin typeface="+mj-lt"/>
              </a:rPr>
              <a:t>OpenAL</a:t>
            </a:r>
            <a:r>
              <a:rPr lang="en-US" sz="2647" kern="0" dirty="0">
                <a:solidFill>
                  <a:schemeClr val="tx1">
                    <a:lumMod val="50000"/>
                  </a:schemeClr>
                </a:solidFill>
                <a:latin typeface="+mj-lt"/>
              </a:rPr>
              <a:t>, </a:t>
            </a:r>
            <a:r>
              <a:rPr lang="en-US" sz="2647" kern="0" dirty="0" err="1">
                <a:solidFill>
                  <a:schemeClr val="tx1">
                    <a:lumMod val="50000"/>
                  </a:schemeClr>
                </a:solidFill>
                <a:latin typeface="+mj-lt"/>
              </a:rPr>
              <a:t>Sensores</a:t>
            </a:r>
            <a:endParaRPr lang="en-US" sz="2647" kern="0" dirty="0">
              <a:solidFill>
                <a:schemeClr val="tx1">
                  <a:lumMod val="50000"/>
                </a:schemeClr>
              </a:solidFill>
              <a:latin typeface="+mj-lt"/>
            </a:endParaRPr>
          </a:p>
          <a:p>
            <a:pPr marL="252109" indent="-252109" defTabSz="685529">
              <a:buFont typeface="Arial" panose="020B0604020202020204" pitchFamily="34" charset="0"/>
              <a:buChar char="•"/>
            </a:pPr>
            <a:r>
              <a:rPr lang="en-US" sz="2647" kern="0" dirty="0">
                <a:solidFill>
                  <a:schemeClr val="tx1">
                    <a:lumMod val="50000"/>
                  </a:schemeClr>
                </a:solidFill>
                <a:latin typeface="+mj-lt"/>
              </a:rPr>
              <a:t>UI: </a:t>
            </a:r>
            <a:r>
              <a:rPr lang="en-US" sz="2647" kern="0" dirty="0" err="1">
                <a:solidFill>
                  <a:schemeClr val="tx1">
                    <a:lumMod val="50000"/>
                  </a:schemeClr>
                </a:solidFill>
                <a:latin typeface="+mj-lt"/>
              </a:rPr>
              <a:t>UIKit</a:t>
            </a:r>
            <a:r>
              <a:rPr lang="en-US" sz="2647" kern="0" dirty="0">
                <a:solidFill>
                  <a:schemeClr val="tx1">
                    <a:lumMod val="50000"/>
                  </a:schemeClr>
                </a:solidFill>
                <a:latin typeface="+mj-lt"/>
              </a:rPr>
              <a:t>, </a:t>
            </a:r>
            <a:r>
              <a:rPr lang="en-US" sz="2647" kern="0" dirty="0" err="1">
                <a:solidFill>
                  <a:schemeClr val="tx1">
                    <a:lumMod val="50000"/>
                  </a:schemeClr>
                </a:solidFill>
                <a:latin typeface="+mj-lt"/>
              </a:rPr>
              <a:t>CoreAnimation</a:t>
            </a:r>
            <a:r>
              <a:rPr lang="en-US" sz="2647" kern="0" dirty="0">
                <a:solidFill>
                  <a:schemeClr val="tx1">
                    <a:lumMod val="50000"/>
                  </a:schemeClr>
                </a:solidFill>
                <a:latin typeface="+mj-lt"/>
              </a:rPr>
              <a:t>, </a:t>
            </a:r>
            <a:r>
              <a:rPr lang="en-US" sz="2647" kern="0" dirty="0" err="1">
                <a:solidFill>
                  <a:schemeClr val="tx1">
                    <a:lumMod val="50000"/>
                  </a:schemeClr>
                </a:solidFill>
                <a:latin typeface="+mj-lt"/>
              </a:rPr>
              <a:t>CoreGraphics</a:t>
            </a:r>
            <a:r>
              <a:rPr lang="en-US" sz="2647" kern="0" dirty="0">
                <a:solidFill>
                  <a:schemeClr val="tx1">
                    <a:lumMod val="50000"/>
                  </a:schemeClr>
                </a:solidFill>
                <a:latin typeface="+mj-lt"/>
              </a:rPr>
              <a:t>, </a:t>
            </a:r>
            <a:r>
              <a:rPr lang="en-US" sz="2647" kern="0" dirty="0" err="1">
                <a:solidFill>
                  <a:schemeClr val="tx1">
                    <a:lumMod val="50000"/>
                  </a:schemeClr>
                </a:solidFill>
                <a:latin typeface="+mj-lt"/>
              </a:rPr>
              <a:t>CoreText</a:t>
            </a:r>
            <a:r>
              <a:rPr lang="en-US" sz="2647" kern="0" dirty="0">
                <a:solidFill>
                  <a:schemeClr val="tx1">
                    <a:lumMod val="50000"/>
                  </a:schemeClr>
                </a:solidFill>
                <a:latin typeface="+mj-lt"/>
              </a:rPr>
              <a:t>, Touch</a:t>
            </a:r>
          </a:p>
          <a:p>
            <a:pPr marL="252109" indent="-252109" defTabSz="685529">
              <a:buFont typeface="Arial" panose="020B0604020202020204" pitchFamily="34" charset="0"/>
              <a:buChar char="•"/>
            </a:pPr>
            <a:r>
              <a:rPr lang="en-US" sz="2647" kern="0" dirty="0">
                <a:solidFill>
                  <a:schemeClr val="tx1">
                    <a:lumMod val="50000"/>
                  </a:schemeClr>
                </a:solidFill>
                <a:latin typeface="+mj-lt"/>
              </a:rPr>
              <a:t>Objective-C: ARC, blocks</a:t>
            </a:r>
          </a:p>
          <a:p>
            <a:pPr marL="252109" indent="-252109" defTabSz="685529">
              <a:buFont typeface="Arial" panose="020B0604020202020204" pitchFamily="34" charset="0"/>
              <a:buChar char="•"/>
            </a:pPr>
            <a:r>
              <a:rPr lang="en-US" sz="2647" kern="0" dirty="0">
                <a:solidFill>
                  <a:schemeClr val="tx1">
                    <a:lumMod val="50000"/>
                  </a:schemeClr>
                </a:solidFill>
                <a:latin typeface="+mj-lt"/>
              </a:rPr>
              <a:t>Foundation / </a:t>
            </a:r>
            <a:r>
              <a:rPr lang="en-US" sz="2647" kern="0" dirty="0" err="1">
                <a:solidFill>
                  <a:schemeClr val="tx1">
                    <a:lumMod val="50000"/>
                  </a:schemeClr>
                </a:solidFill>
                <a:latin typeface="+mj-lt"/>
              </a:rPr>
              <a:t>CoreFoundation</a:t>
            </a:r>
            <a:endParaRPr lang="en-US" sz="2647" kern="0" dirty="0">
              <a:solidFill>
                <a:schemeClr val="tx1">
                  <a:lumMod val="50000"/>
                </a:schemeClr>
              </a:solidFill>
              <a:latin typeface="+mj-lt"/>
            </a:endParaRPr>
          </a:p>
          <a:p>
            <a:pPr marL="252109" indent="-252109" defTabSz="685529">
              <a:buFont typeface="Arial" panose="020B0604020202020204" pitchFamily="34" charset="0"/>
              <a:buChar char="•"/>
            </a:pPr>
            <a:r>
              <a:rPr lang="en-US" sz="2647" dirty="0" err="1">
                <a:solidFill>
                  <a:schemeClr val="tx1">
                    <a:lumMod val="50000"/>
                  </a:schemeClr>
                </a:solidFill>
                <a:latin typeface="+mj-lt"/>
                <a:ea typeface="Segoe UI" pitchFamily="34" charset="0"/>
                <a:cs typeface="Segoe UI" pitchFamily="34" charset="0"/>
              </a:rPr>
              <a:t>Servicios</a:t>
            </a:r>
            <a:r>
              <a:rPr lang="en-US" sz="2647" dirty="0">
                <a:solidFill>
                  <a:schemeClr val="tx1">
                    <a:lumMod val="50000"/>
                  </a:schemeClr>
                </a:solidFill>
                <a:latin typeface="+mj-lt"/>
                <a:ea typeface="Segoe UI" pitchFamily="34" charset="0"/>
                <a:cs typeface="Segoe UI" pitchFamily="34" charset="0"/>
              </a:rPr>
              <a:t>: </a:t>
            </a:r>
            <a:r>
              <a:rPr lang="en-US" sz="2647" dirty="0" err="1">
                <a:solidFill>
                  <a:schemeClr val="tx1">
                    <a:lumMod val="50000"/>
                  </a:schemeClr>
                </a:solidFill>
                <a:latin typeface="+mj-lt"/>
                <a:ea typeface="Segoe UI" pitchFamily="34" charset="0"/>
                <a:cs typeface="Segoe UI" pitchFamily="34" charset="0"/>
              </a:rPr>
              <a:t>StoreKit</a:t>
            </a:r>
            <a:r>
              <a:rPr lang="en-US" sz="2647" dirty="0">
                <a:solidFill>
                  <a:schemeClr val="tx1">
                    <a:lumMod val="50000"/>
                  </a:schemeClr>
                </a:solidFill>
                <a:latin typeface="+mj-lt"/>
                <a:ea typeface="Segoe UI" pitchFamily="34" charset="0"/>
                <a:cs typeface="Segoe UI" pitchFamily="34" charset="0"/>
              </a:rPr>
              <a:t>, Social, </a:t>
            </a:r>
            <a:r>
              <a:rPr lang="en-US" sz="2647" dirty="0" err="1">
                <a:solidFill>
                  <a:schemeClr val="tx1">
                    <a:lumMod val="50000"/>
                  </a:schemeClr>
                </a:solidFill>
                <a:latin typeface="+mj-lt"/>
                <a:ea typeface="Segoe UI" pitchFamily="34" charset="0"/>
                <a:cs typeface="Segoe UI" pitchFamily="34" charset="0"/>
              </a:rPr>
              <a:t>Notificationes</a:t>
            </a:r>
            <a:r>
              <a:rPr lang="en-US" sz="2647" dirty="0">
                <a:solidFill>
                  <a:schemeClr val="tx1">
                    <a:lumMod val="50000"/>
                  </a:schemeClr>
                </a:solidFill>
                <a:latin typeface="+mj-lt"/>
                <a:ea typeface="Segoe UI" pitchFamily="34" charset="0"/>
                <a:cs typeface="Segoe UI" pitchFamily="34" charset="0"/>
              </a:rPr>
              <a:t>, …</a:t>
            </a:r>
          </a:p>
          <a:p>
            <a:pPr marL="252109" indent="-252109" defTabSz="685529">
              <a:buFont typeface="Arial" panose="020B0604020202020204" pitchFamily="34" charset="0"/>
              <a:buChar char="•"/>
            </a:pPr>
            <a:endParaRPr lang="en-US" sz="2647" kern="0" dirty="0">
              <a:solidFill>
                <a:schemeClr val="tx1">
                  <a:lumMod val="50000"/>
                </a:schemeClr>
              </a:solidFill>
              <a:latin typeface="+mj-lt"/>
            </a:endParaRPr>
          </a:p>
          <a:p>
            <a:pPr marL="252109" indent="-252109" defTabSz="685529">
              <a:buFont typeface="Arial" panose="020B0604020202020204" pitchFamily="34" charset="0"/>
              <a:buChar char="•"/>
            </a:pPr>
            <a:endParaRPr lang="en-US" sz="2647" dirty="0">
              <a:solidFill>
                <a:schemeClr val="tx1">
                  <a:lumMod val="50000"/>
                </a:schemeClr>
              </a:solidFill>
              <a:latin typeface="+mj-lt"/>
              <a:ea typeface="Segoe UI" pitchFamily="34" charset="0"/>
              <a:cs typeface="Segoe UI" pitchFamily="34" charset="0"/>
            </a:endParaRPr>
          </a:p>
        </p:txBody>
      </p:sp>
    </p:spTree>
    <p:extLst>
      <p:ext uri="{BB962C8B-B14F-4D97-AF65-F5344CB8AC3E}">
        <p14:creationId xmlns:p14="http://schemas.microsoft.com/office/powerpoint/2010/main" val="11225517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0" grpId="0" animBg="1"/>
      <p:bldP spid="11"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313984" y="379729"/>
            <a:ext cx="9300406" cy="674653"/>
          </a:xfrm>
          <a:prstGeom prst="rect">
            <a:avLst/>
          </a:prstGeom>
        </p:spPr>
        <p:txBody>
          <a:bodyPr vert="horz" wrap="square" lIns="107571" tIns="67232" rIns="107571" bIns="6723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endParaRPr sz="2941">
              <a:gradFill>
                <a:gsLst>
                  <a:gs pos="1250">
                    <a:srgbClr val="404040"/>
                  </a:gs>
                  <a:gs pos="100000">
                    <a:srgbClr val="404040"/>
                  </a:gs>
                </a:gsLst>
                <a:lin ang="5400000" scaled="0"/>
              </a:gradFill>
            </a:endParaRPr>
          </a:p>
        </p:txBody>
      </p:sp>
      <p:sp>
        <p:nvSpPr>
          <p:cNvPr id="19" name="Title 1"/>
          <p:cNvSpPr txBox="1">
            <a:spLocks/>
          </p:cNvSpPr>
          <p:nvPr/>
        </p:nvSpPr>
        <p:spPr>
          <a:xfrm>
            <a:off x="313984" y="329521"/>
            <a:ext cx="9300406" cy="674653"/>
          </a:xfrm>
          <a:prstGeom prst="rect">
            <a:avLst/>
          </a:prstGeom>
        </p:spPr>
        <p:txBody>
          <a:bodyPr vert="horz" wrap="square" lIns="107571" tIns="67232" rIns="107571" bIns="6723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endParaRPr sz="2941">
              <a:gradFill>
                <a:gsLst>
                  <a:gs pos="1250">
                    <a:srgbClr val="404040"/>
                  </a:gs>
                  <a:gs pos="100000">
                    <a:srgbClr val="404040"/>
                  </a:gs>
                </a:gsLst>
                <a:lin ang="5400000" scaled="0"/>
              </a:gradFill>
            </a:endParaRPr>
          </a:p>
        </p:txBody>
      </p:sp>
      <p:sp>
        <p:nvSpPr>
          <p:cNvPr id="20" name="Title 2"/>
          <p:cNvSpPr txBox="1">
            <a:spLocks/>
          </p:cNvSpPr>
          <p:nvPr/>
        </p:nvSpPr>
        <p:spPr>
          <a:xfrm>
            <a:off x="202549" y="154459"/>
            <a:ext cx="8738903" cy="736496"/>
          </a:xfrm>
          <a:prstGeom prst="rect">
            <a:avLst/>
          </a:prstGeom>
        </p:spPr>
        <p:txBody>
          <a:bodyPr/>
          <a:lstStyle>
            <a:lvl1pPr algn="l" defTabSz="914377" rtl="0" eaLnBrk="1" latinLnBrk="0" hangingPunct="1">
              <a:lnSpc>
                <a:spcPct val="90000"/>
              </a:lnSpc>
              <a:spcBef>
                <a:spcPct val="0"/>
              </a:spcBef>
              <a:buNone/>
              <a:defRPr sz="4267" b="0" kern="1200">
                <a:gradFill>
                  <a:gsLst>
                    <a:gs pos="0">
                      <a:schemeClr val="accent1"/>
                    </a:gs>
                    <a:gs pos="100000">
                      <a:schemeClr val="accent1"/>
                    </a:gs>
                  </a:gsLst>
                  <a:lin ang="5400000" scaled="1"/>
                </a:gradFill>
                <a:latin typeface="+mj-lt"/>
                <a:ea typeface="+mj-ea"/>
                <a:cs typeface="+mj-cs"/>
              </a:defRPr>
            </a:lvl1pPr>
          </a:lstStyle>
          <a:p>
            <a:r>
              <a:rPr lang="en-US" sz="2700" dirty="0">
                <a:solidFill>
                  <a:schemeClr val="tx2"/>
                </a:solidFill>
              </a:rPr>
              <a:t>De Nuevo, Windows se </a:t>
            </a:r>
            <a:r>
              <a:rPr lang="en-US" sz="2700" dirty="0" err="1">
                <a:solidFill>
                  <a:schemeClr val="tx2"/>
                </a:solidFill>
              </a:rPr>
              <a:t>encarga</a:t>
            </a:r>
            <a:r>
              <a:rPr lang="en-US" sz="2700" dirty="0">
                <a:solidFill>
                  <a:schemeClr val="tx2"/>
                </a:solidFill>
              </a:rPr>
              <a:t> de </a:t>
            </a:r>
            <a:r>
              <a:rPr lang="en-US" sz="2700" dirty="0" err="1">
                <a:solidFill>
                  <a:schemeClr val="tx2"/>
                </a:solidFill>
              </a:rPr>
              <a:t>las</a:t>
            </a:r>
            <a:r>
              <a:rPr lang="en-US" sz="2700" dirty="0">
                <a:solidFill>
                  <a:schemeClr val="tx2"/>
                </a:solidFill>
              </a:rPr>
              <a:t> </a:t>
            </a:r>
            <a:r>
              <a:rPr lang="en-US" sz="2700" dirty="0" err="1">
                <a:solidFill>
                  <a:schemeClr val="tx2"/>
                </a:solidFill>
              </a:rPr>
              <a:t>tareas</a:t>
            </a:r>
            <a:r>
              <a:rPr lang="en-US" sz="2700" dirty="0">
                <a:solidFill>
                  <a:schemeClr val="tx2"/>
                </a:solidFill>
              </a:rPr>
              <a:t> </a:t>
            </a:r>
            <a:r>
              <a:rPr lang="en-US" sz="2700" dirty="0" err="1">
                <a:solidFill>
                  <a:schemeClr val="tx2"/>
                </a:solidFill>
              </a:rPr>
              <a:t>pesadas</a:t>
            </a:r>
            <a:endParaRPr lang="en-US" sz="2700" dirty="0">
              <a:solidFill>
                <a:schemeClr val="tx2"/>
              </a:solidFill>
            </a:endParaRPr>
          </a:p>
        </p:txBody>
      </p:sp>
      <p:sp>
        <p:nvSpPr>
          <p:cNvPr id="23" name="Rectangle 22"/>
          <p:cNvSpPr/>
          <p:nvPr/>
        </p:nvSpPr>
        <p:spPr>
          <a:xfrm>
            <a:off x="270928" y="590765"/>
            <a:ext cx="7030183" cy="300082"/>
          </a:xfrm>
          <a:prstGeom prst="rect">
            <a:avLst/>
          </a:prstGeom>
        </p:spPr>
        <p:txBody>
          <a:bodyPr wrap="square">
            <a:spAutoFit/>
          </a:bodyPr>
          <a:lstStyle/>
          <a:p>
            <a:pPr lvl="1"/>
            <a:r>
              <a:rPr lang="en-US" sz="1350" dirty="0" err="1" smtClean="0">
                <a:solidFill>
                  <a:srgbClr val="737373"/>
                </a:solidFill>
              </a:rPr>
              <a:t>Conceptos</a:t>
            </a:r>
            <a:r>
              <a:rPr lang="en-US" sz="1350" dirty="0" smtClean="0">
                <a:solidFill>
                  <a:srgbClr val="737373"/>
                </a:solidFill>
              </a:rPr>
              <a:t> de </a:t>
            </a:r>
            <a:r>
              <a:rPr lang="en-US" sz="1350" dirty="0" err="1" smtClean="0">
                <a:solidFill>
                  <a:srgbClr val="737373"/>
                </a:solidFill>
              </a:rPr>
              <a:t>Ios</a:t>
            </a:r>
            <a:r>
              <a:rPr lang="en-US" sz="1350" dirty="0" smtClean="0">
                <a:solidFill>
                  <a:srgbClr val="737373"/>
                </a:solidFill>
              </a:rPr>
              <a:t> a Windows</a:t>
            </a:r>
            <a:endParaRPr lang="en-US" sz="1350" dirty="0">
              <a:solidFill>
                <a:srgbClr val="737373"/>
              </a:solidFill>
            </a:endParaRPr>
          </a:p>
        </p:txBody>
      </p:sp>
      <p:sp>
        <p:nvSpPr>
          <p:cNvPr id="14" name="Rectangle 13"/>
          <p:cNvSpPr/>
          <p:nvPr/>
        </p:nvSpPr>
        <p:spPr bwMode="auto">
          <a:xfrm>
            <a:off x="313984" y="3812204"/>
            <a:ext cx="2689274" cy="448213"/>
          </a:xfrm>
          <a:prstGeom prst="rect">
            <a:avLst/>
          </a:prstGeom>
          <a:solidFill>
            <a:schemeClr val="accent1"/>
          </a:solidFill>
          <a:ln>
            <a:solidFill>
              <a:srgbClr val="00176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ctr" anchorCtr="0"/>
          <a:lstStyle/>
          <a:p>
            <a:pPr algn="ctr" defTabSz="685529"/>
            <a:r>
              <a:rPr lang="en-US" sz="1176" dirty="0" err="1">
                <a:solidFill>
                  <a:srgbClr val="FFFFFF"/>
                </a:solidFill>
                <a:latin typeface="Segoe UI Light"/>
                <a:ea typeface="Segoe UI" pitchFamily="34" charset="0"/>
                <a:cs typeface="Segoe UI" pitchFamily="34" charset="0"/>
              </a:rPr>
              <a:t>Experiencia</a:t>
            </a:r>
            <a:r>
              <a:rPr lang="en-US" sz="1176" dirty="0">
                <a:solidFill>
                  <a:srgbClr val="FFFFFF"/>
                </a:solidFill>
                <a:latin typeface="Segoe UI Light"/>
                <a:ea typeface="Segoe UI" pitchFamily="34" charset="0"/>
                <a:cs typeface="Segoe UI" pitchFamily="34" charset="0"/>
              </a:rPr>
              <a:t> de </a:t>
            </a:r>
            <a:r>
              <a:rPr lang="en-US" sz="1176" dirty="0" err="1">
                <a:solidFill>
                  <a:srgbClr val="FFFFFF"/>
                </a:solidFill>
                <a:latin typeface="Segoe UI Light"/>
                <a:ea typeface="Segoe UI" pitchFamily="34" charset="0"/>
                <a:cs typeface="Segoe UI" pitchFamily="34" charset="0"/>
              </a:rPr>
              <a:t>usuario</a:t>
            </a:r>
            <a:endParaRPr lang="en-US" sz="1176" dirty="0">
              <a:solidFill>
                <a:srgbClr val="FFFFFF"/>
              </a:solidFill>
              <a:latin typeface="Segoe UI Light"/>
              <a:ea typeface="Segoe UI" pitchFamily="34" charset="0"/>
              <a:cs typeface="Segoe UI" pitchFamily="34" charset="0"/>
            </a:endParaRPr>
          </a:p>
        </p:txBody>
      </p:sp>
      <p:sp>
        <p:nvSpPr>
          <p:cNvPr id="28" name="Rectangle 27"/>
          <p:cNvSpPr/>
          <p:nvPr/>
        </p:nvSpPr>
        <p:spPr bwMode="auto">
          <a:xfrm>
            <a:off x="3282925" y="3793216"/>
            <a:ext cx="2689274" cy="448213"/>
          </a:xfrm>
          <a:prstGeom prst="rect">
            <a:avLst/>
          </a:prstGeom>
          <a:solidFill>
            <a:schemeClr val="accent1"/>
          </a:solidFill>
          <a:ln>
            <a:solidFill>
              <a:srgbClr val="00176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ctr" anchorCtr="0"/>
          <a:lstStyle/>
          <a:p>
            <a:pPr algn="ctr" defTabSz="685529"/>
            <a:r>
              <a:rPr lang="en-US" sz="1176" dirty="0" err="1">
                <a:solidFill>
                  <a:srgbClr val="FFFFFF"/>
                </a:solidFill>
                <a:latin typeface="Segoe UI Light"/>
                <a:ea typeface="Segoe UI" pitchFamily="34" charset="0"/>
                <a:cs typeface="Segoe UI" pitchFamily="34" charset="0"/>
              </a:rPr>
              <a:t>Servicios</a:t>
            </a:r>
            <a:r>
              <a:rPr lang="en-US" sz="1176" dirty="0">
                <a:solidFill>
                  <a:srgbClr val="FFFFFF"/>
                </a:solidFill>
                <a:latin typeface="Segoe UI Light"/>
                <a:ea typeface="Segoe UI" pitchFamily="34" charset="0"/>
                <a:cs typeface="Segoe UI" pitchFamily="34" charset="0"/>
              </a:rPr>
              <a:t> de </a:t>
            </a:r>
            <a:r>
              <a:rPr lang="en-US" sz="1176" dirty="0" err="1">
                <a:solidFill>
                  <a:srgbClr val="FFFFFF"/>
                </a:solidFill>
                <a:latin typeface="Segoe UI Light"/>
                <a:ea typeface="Segoe UI" pitchFamily="34" charset="0"/>
                <a:cs typeface="Segoe UI" pitchFamily="34" charset="0"/>
              </a:rPr>
              <a:t>monetización</a:t>
            </a:r>
            <a:endParaRPr lang="en-US" sz="1176" dirty="0">
              <a:solidFill>
                <a:srgbClr val="FFFFFF"/>
              </a:solidFill>
              <a:latin typeface="Segoe UI Light"/>
              <a:ea typeface="Segoe UI" pitchFamily="34" charset="0"/>
              <a:cs typeface="Segoe UI" pitchFamily="34" charset="0"/>
            </a:endParaRPr>
          </a:p>
        </p:txBody>
      </p:sp>
      <p:sp>
        <p:nvSpPr>
          <p:cNvPr id="29" name="Rectangle 28"/>
          <p:cNvSpPr/>
          <p:nvPr/>
        </p:nvSpPr>
        <p:spPr bwMode="auto">
          <a:xfrm>
            <a:off x="6251865" y="3793216"/>
            <a:ext cx="2689274" cy="448213"/>
          </a:xfrm>
          <a:prstGeom prst="rect">
            <a:avLst/>
          </a:prstGeom>
          <a:solidFill>
            <a:schemeClr val="accent1"/>
          </a:solidFill>
          <a:ln>
            <a:solidFill>
              <a:srgbClr val="00176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ctr" anchorCtr="0"/>
          <a:lstStyle/>
          <a:p>
            <a:pPr algn="ctr" defTabSz="685529"/>
            <a:r>
              <a:rPr lang="en-US" sz="1176" dirty="0" err="1">
                <a:solidFill>
                  <a:srgbClr val="FFFFFF"/>
                </a:solidFill>
                <a:latin typeface="Segoe UI Light"/>
                <a:ea typeface="Segoe UI" pitchFamily="34" charset="0"/>
                <a:cs typeface="Segoe UI" pitchFamily="34" charset="0"/>
              </a:rPr>
              <a:t>Platforma</a:t>
            </a:r>
            <a:endParaRPr lang="en-US" sz="1176" dirty="0">
              <a:solidFill>
                <a:srgbClr val="FFFFFF"/>
              </a:solidFill>
              <a:latin typeface="Segoe UI Light"/>
              <a:ea typeface="Segoe UI" pitchFamily="34" charset="0"/>
              <a:cs typeface="Segoe UI" pitchFamily="34" charset="0"/>
            </a:endParaRPr>
          </a:p>
        </p:txBody>
      </p:sp>
      <p:pic>
        <p:nvPicPr>
          <p:cNvPr id="1030" name="Picture 6" descr="Bing Ad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48100" y="3094447"/>
            <a:ext cx="1240289" cy="308147"/>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p:cNvGrpSpPr/>
          <p:nvPr/>
        </p:nvGrpSpPr>
        <p:grpSpPr>
          <a:xfrm>
            <a:off x="1585439" y="2409104"/>
            <a:ext cx="1177973" cy="1092263"/>
            <a:chOff x="2277077" y="3861883"/>
            <a:chExt cx="1938569" cy="1797518"/>
          </a:xfrm>
        </p:grpSpPr>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36837" y="3861883"/>
              <a:ext cx="1219048" cy="1219048"/>
            </a:xfrm>
            <a:prstGeom prst="rect">
              <a:avLst/>
            </a:prstGeom>
          </p:spPr>
        </p:pic>
        <p:sp>
          <p:nvSpPr>
            <p:cNvPr id="5" name="TextBox 4"/>
            <p:cNvSpPr txBox="1"/>
            <p:nvPr/>
          </p:nvSpPr>
          <p:spPr>
            <a:xfrm>
              <a:off x="2277077" y="5033864"/>
              <a:ext cx="1938569" cy="625537"/>
            </a:xfrm>
            <a:prstGeom prst="rect">
              <a:avLst/>
            </a:prstGeom>
            <a:noFill/>
          </p:spPr>
          <p:txBody>
            <a:bodyPr wrap="square" lIns="134464" tIns="107571" rIns="134464" bIns="107571" rtlCol="0">
              <a:spAutoFit/>
            </a:bodyPr>
            <a:lstStyle/>
            <a:p>
              <a:pPr algn="ctr">
                <a:lnSpc>
                  <a:spcPct val="90000"/>
                </a:lnSpc>
                <a:spcAft>
                  <a:spcPts val="441"/>
                </a:spcAft>
              </a:pPr>
              <a:r>
                <a:rPr lang="en-US" sz="1176" dirty="0" err="1">
                  <a:gradFill>
                    <a:gsLst>
                      <a:gs pos="2917">
                        <a:srgbClr val="404040"/>
                      </a:gs>
                      <a:gs pos="30000">
                        <a:srgbClr val="404040"/>
                      </a:gs>
                    </a:gsLst>
                    <a:lin ang="5400000" scaled="0"/>
                  </a:gradFill>
                </a:rPr>
                <a:t>Notificationes</a:t>
              </a:r>
              <a:endParaRPr lang="en-US" sz="1176" dirty="0">
                <a:gradFill>
                  <a:gsLst>
                    <a:gs pos="2917">
                      <a:srgbClr val="404040"/>
                    </a:gs>
                    <a:gs pos="30000">
                      <a:srgbClr val="404040"/>
                    </a:gs>
                  </a:gsLst>
                  <a:lin ang="5400000" scaled="0"/>
                </a:gradFill>
              </a:endParaRPr>
            </a:p>
          </p:txBody>
        </p:sp>
      </p:grpSp>
      <p:grpSp>
        <p:nvGrpSpPr>
          <p:cNvPr id="7" name="Group 6"/>
          <p:cNvGrpSpPr/>
          <p:nvPr/>
        </p:nvGrpSpPr>
        <p:grpSpPr>
          <a:xfrm>
            <a:off x="481697" y="2347644"/>
            <a:ext cx="959867" cy="1120864"/>
            <a:chOff x="381678" y="3861883"/>
            <a:chExt cx="1579639" cy="1844586"/>
          </a:xfrm>
        </p:grpSpPr>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1974" y="3861883"/>
              <a:ext cx="1219048" cy="1219048"/>
            </a:xfrm>
            <a:prstGeom prst="rect">
              <a:avLst/>
            </a:prstGeom>
          </p:spPr>
        </p:pic>
        <p:sp>
          <p:nvSpPr>
            <p:cNvPr id="31" name="TextBox 30"/>
            <p:cNvSpPr txBox="1"/>
            <p:nvPr/>
          </p:nvSpPr>
          <p:spPr>
            <a:xfrm>
              <a:off x="381678" y="5080932"/>
              <a:ext cx="1579639" cy="625537"/>
            </a:xfrm>
            <a:prstGeom prst="rect">
              <a:avLst/>
            </a:prstGeom>
            <a:noFill/>
          </p:spPr>
          <p:txBody>
            <a:bodyPr wrap="square" lIns="134464" tIns="107571" rIns="134464" bIns="107571" rtlCol="0">
              <a:spAutoFit/>
            </a:bodyPr>
            <a:lstStyle/>
            <a:p>
              <a:pPr algn="ctr">
                <a:lnSpc>
                  <a:spcPct val="90000"/>
                </a:lnSpc>
                <a:spcAft>
                  <a:spcPts val="441"/>
                </a:spcAft>
              </a:pPr>
              <a:r>
                <a:rPr lang="en-US" sz="1176" dirty="0" err="1">
                  <a:gradFill>
                    <a:gsLst>
                      <a:gs pos="2917">
                        <a:srgbClr val="404040"/>
                      </a:gs>
                      <a:gs pos="30000">
                        <a:srgbClr val="404040"/>
                      </a:gs>
                    </a:gsLst>
                    <a:lin ang="5400000" scaled="0"/>
                  </a:gradFill>
                </a:rPr>
                <a:t>Compartir</a:t>
              </a:r>
              <a:endParaRPr lang="en-US" sz="1176" dirty="0">
                <a:gradFill>
                  <a:gsLst>
                    <a:gs pos="2917">
                      <a:srgbClr val="404040"/>
                    </a:gs>
                    <a:gs pos="30000">
                      <a:srgbClr val="404040"/>
                    </a:gs>
                  </a:gsLst>
                  <a:lin ang="5400000" scaled="0"/>
                </a:gradFill>
              </a:endParaRPr>
            </a:p>
          </p:txBody>
        </p:sp>
      </p:grpSp>
      <p:grpSp>
        <p:nvGrpSpPr>
          <p:cNvPr id="9" name="Group 8"/>
          <p:cNvGrpSpPr/>
          <p:nvPr/>
        </p:nvGrpSpPr>
        <p:grpSpPr>
          <a:xfrm>
            <a:off x="6562888" y="2427627"/>
            <a:ext cx="1020746" cy="1178750"/>
            <a:chOff x="8862038" y="3376974"/>
            <a:chExt cx="1679825" cy="1939852"/>
          </a:xfrm>
        </p:grpSpPr>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024386" y="3376974"/>
              <a:ext cx="1219048" cy="1219048"/>
            </a:xfrm>
            <a:prstGeom prst="rect">
              <a:avLst/>
            </a:prstGeom>
          </p:spPr>
        </p:pic>
        <p:sp>
          <p:nvSpPr>
            <p:cNvPr id="32" name="TextBox 31"/>
            <p:cNvSpPr txBox="1"/>
            <p:nvPr/>
          </p:nvSpPr>
          <p:spPr>
            <a:xfrm>
              <a:off x="8862038" y="4423263"/>
              <a:ext cx="1679825" cy="893563"/>
            </a:xfrm>
            <a:prstGeom prst="rect">
              <a:avLst/>
            </a:prstGeom>
            <a:noFill/>
          </p:spPr>
          <p:txBody>
            <a:bodyPr wrap="square" lIns="134464" tIns="107571" rIns="134464" bIns="107571" rtlCol="0">
              <a:spAutoFit/>
            </a:bodyPr>
            <a:lstStyle/>
            <a:p>
              <a:pPr algn="ctr">
                <a:lnSpc>
                  <a:spcPct val="90000"/>
                </a:lnSpc>
                <a:spcAft>
                  <a:spcPts val="441"/>
                </a:spcAft>
              </a:pPr>
              <a:r>
                <a:rPr lang="en-US" sz="1176" dirty="0">
                  <a:gradFill>
                    <a:gsLst>
                      <a:gs pos="2917">
                        <a:srgbClr val="404040"/>
                      </a:gs>
                      <a:gs pos="30000">
                        <a:srgbClr val="404040"/>
                      </a:gs>
                    </a:gsLst>
                    <a:lin ang="5400000" scaled="0"/>
                  </a:gradFill>
                </a:rPr>
                <a:t>Sistema de </a:t>
              </a:r>
              <a:r>
                <a:rPr lang="en-US" sz="1176" dirty="0" err="1">
                  <a:gradFill>
                    <a:gsLst>
                      <a:gs pos="2917">
                        <a:srgbClr val="404040"/>
                      </a:gs>
                      <a:gs pos="30000">
                        <a:srgbClr val="404040"/>
                      </a:gs>
                    </a:gsLst>
                    <a:lin ang="5400000" scaled="0"/>
                  </a:gradFill>
                </a:rPr>
                <a:t>archivos</a:t>
              </a:r>
              <a:endParaRPr lang="en-US" sz="1176" dirty="0">
                <a:gradFill>
                  <a:gsLst>
                    <a:gs pos="2917">
                      <a:srgbClr val="404040"/>
                    </a:gs>
                    <a:gs pos="30000">
                      <a:srgbClr val="404040"/>
                    </a:gs>
                  </a:gsLst>
                  <a:lin ang="5400000" scaled="0"/>
                </a:gradFill>
              </a:endParaRPr>
            </a:p>
          </p:txBody>
        </p:sp>
      </p:grpSp>
      <p:grpSp>
        <p:nvGrpSpPr>
          <p:cNvPr id="10" name="Group 9"/>
          <p:cNvGrpSpPr/>
          <p:nvPr/>
        </p:nvGrpSpPr>
        <p:grpSpPr>
          <a:xfrm>
            <a:off x="7874333" y="2473252"/>
            <a:ext cx="949257" cy="1044565"/>
            <a:chOff x="10670699" y="3394371"/>
            <a:chExt cx="1562176" cy="1719022"/>
          </a:xfrm>
        </p:grpSpPr>
        <p:pic>
          <p:nvPicPr>
            <p:cNvPr id="34" name="Picture 3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842263" y="3394371"/>
              <a:ext cx="1219048" cy="1219048"/>
            </a:xfrm>
            <a:prstGeom prst="rect">
              <a:avLst/>
            </a:prstGeom>
          </p:spPr>
        </p:pic>
        <p:sp>
          <p:nvSpPr>
            <p:cNvPr id="35" name="TextBox 34"/>
            <p:cNvSpPr txBox="1"/>
            <p:nvPr/>
          </p:nvSpPr>
          <p:spPr>
            <a:xfrm>
              <a:off x="10670699" y="4487856"/>
              <a:ext cx="1562176" cy="625537"/>
            </a:xfrm>
            <a:prstGeom prst="rect">
              <a:avLst/>
            </a:prstGeom>
            <a:noFill/>
          </p:spPr>
          <p:txBody>
            <a:bodyPr wrap="square" lIns="134464" tIns="107571" rIns="134464" bIns="107571" rtlCol="0">
              <a:spAutoFit/>
            </a:bodyPr>
            <a:lstStyle/>
            <a:p>
              <a:pPr algn="ctr">
                <a:lnSpc>
                  <a:spcPct val="90000"/>
                </a:lnSpc>
                <a:spcAft>
                  <a:spcPts val="441"/>
                </a:spcAft>
              </a:pPr>
              <a:r>
                <a:rPr lang="en-US" sz="1176" dirty="0" err="1">
                  <a:gradFill>
                    <a:gsLst>
                      <a:gs pos="2917">
                        <a:srgbClr val="404040"/>
                      </a:gs>
                      <a:gs pos="30000">
                        <a:srgbClr val="404040"/>
                      </a:gs>
                    </a:gsLst>
                    <a:lin ang="5400000" scaled="0"/>
                  </a:gradFill>
                </a:rPr>
                <a:t>Camara</a:t>
              </a:r>
              <a:endParaRPr lang="en-US" sz="1176" dirty="0">
                <a:gradFill>
                  <a:gsLst>
                    <a:gs pos="2917">
                      <a:srgbClr val="404040"/>
                    </a:gs>
                    <a:gs pos="30000">
                      <a:srgbClr val="404040"/>
                    </a:gs>
                  </a:gsLst>
                  <a:lin ang="5400000" scaled="0"/>
                </a:gradFill>
              </a:endParaRPr>
            </a:p>
          </p:txBody>
        </p:sp>
      </p:grpSp>
      <p:sp>
        <p:nvSpPr>
          <p:cNvPr id="24" name="TextBox 23"/>
          <p:cNvSpPr txBox="1"/>
          <p:nvPr/>
        </p:nvSpPr>
        <p:spPr>
          <a:xfrm>
            <a:off x="4732310" y="2992761"/>
            <a:ext cx="1072274" cy="624662"/>
          </a:xfrm>
          <a:prstGeom prst="rect">
            <a:avLst/>
          </a:prstGeom>
          <a:noFill/>
        </p:spPr>
        <p:txBody>
          <a:bodyPr wrap="square" lIns="134464" tIns="107571" rIns="134464" bIns="107571" rtlCol="0">
            <a:spAutoFit/>
          </a:bodyPr>
          <a:lstStyle/>
          <a:p>
            <a:pPr algn="ctr">
              <a:lnSpc>
                <a:spcPct val="90000"/>
              </a:lnSpc>
              <a:spcAft>
                <a:spcPts val="441"/>
              </a:spcAft>
            </a:pPr>
            <a:r>
              <a:rPr lang="en-US" sz="1471" dirty="0">
                <a:gradFill>
                  <a:gsLst>
                    <a:gs pos="2917">
                      <a:srgbClr val="404040"/>
                    </a:gs>
                    <a:gs pos="30000">
                      <a:srgbClr val="404040"/>
                    </a:gs>
                  </a:gsLst>
                  <a:lin ang="5400000" scaled="0"/>
                </a:gradFill>
              </a:rPr>
              <a:t>In-App Purchase</a:t>
            </a:r>
          </a:p>
        </p:txBody>
      </p:sp>
      <p:sp>
        <p:nvSpPr>
          <p:cNvPr id="25" name="Rectangle 24"/>
          <p:cNvSpPr/>
          <p:nvPr/>
        </p:nvSpPr>
        <p:spPr>
          <a:xfrm>
            <a:off x="1500479" y="2028193"/>
            <a:ext cx="1375582" cy="1511810"/>
          </a:xfrm>
          <a:prstGeom prst="rect">
            <a:avLst/>
          </a:prstGeom>
          <a:noFill/>
          <a:ln w="63500">
            <a:solidFill>
              <a:srgbClr val="C00000">
                <a:alpha val="74000"/>
              </a:srgb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0848" tIns="80678" rIns="100848" bIns="80678" numCol="1" spcCol="0" rtlCol="0" fromWordArt="0" anchor="t" anchorCtr="0" forceAA="0" compatLnSpc="1">
            <a:prstTxWarp prst="textNoShape">
              <a:avLst/>
            </a:prstTxWarp>
            <a:noAutofit/>
          </a:bodyPr>
          <a:lstStyle/>
          <a:p>
            <a:pPr algn="ctr" defTabSz="672273">
              <a:lnSpc>
                <a:spcPct val="90000"/>
              </a:lnSpc>
              <a:spcBef>
                <a:spcPts val="441"/>
              </a:spcBef>
            </a:pPr>
            <a:endParaRPr lang="en-US" sz="1471" dirty="0" err="1">
              <a:solidFill>
                <a:prstClr val="white"/>
              </a:solidFill>
            </a:endParaRPr>
          </a:p>
        </p:txBody>
      </p:sp>
      <p:sp>
        <p:nvSpPr>
          <p:cNvPr id="26" name="Rectangle 25"/>
          <p:cNvSpPr/>
          <p:nvPr/>
        </p:nvSpPr>
        <p:spPr>
          <a:xfrm>
            <a:off x="270928" y="1258719"/>
            <a:ext cx="3656164" cy="656383"/>
          </a:xfrm>
          <a:prstGeom prst="rect">
            <a:avLst/>
          </a:prstGeom>
          <a:noFill/>
        </p:spPr>
        <p:txBody>
          <a:bodyPr wrap="none" lIns="67232" tIns="33616" rIns="67232" bIns="33616">
            <a:spAutoFit/>
          </a:bodyPr>
          <a:lstStyle/>
          <a:p>
            <a:pPr algn="ctr"/>
            <a:r>
              <a:rPr lang="en-US" sz="1912" dirty="0" err="1">
                <a:ln w="0">
                  <a:solidFill>
                    <a:schemeClr val="tx1">
                      <a:lumMod val="50000"/>
                    </a:schemeClr>
                  </a:solidFill>
                </a:ln>
                <a:solidFill>
                  <a:srgbClr val="C00000"/>
                </a:solidFill>
                <a:effectLst>
                  <a:outerShdw blurRad="50800" dist="38100" dir="2700000" algn="tl" rotWithShape="0">
                    <a:prstClr val="black">
                      <a:alpha val="40000"/>
                    </a:prstClr>
                  </a:outerShdw>
                </a:effectLst>
              </a:rPr>
              <a:t>Notificationes</a:t>
            </a:r>
            <a:r>
              <a:rPr lang="en-US" sz="1912" dirty="0">
                <a:ln w="0">
                  <a:solidFill>
                    <a:schemeClr val="tx1">
                      <a:lumMod val="50000"/>
                    </a:schemeClr>
                  </a:solidFill>
                </a:ln>
                <a:solidFill>
                  <a:srgbClr val="C00000"/>
                </a:solidFill>
                <a:effectLst>
                  <a:outerShdw blurRad="50800" dist="38100" dir="2700000" algn="tl" rotWithShape="0">
                    <a:prstClr val="black">
                      <a:alpha val="40000"/>
                    </a:prstClr>
                  </a:outerShdw>
                </a:effectLst>
              </a:rPr>
              <a:t> Windows</a:t>
            </a:r>
          </a:p>
          <a:p>
            <a:pPr algn="ctr"/>
            <a:r>
              <a:rPr lang="en-US" sz="1912" dirty="0" err="1">
                <a:ln w="0">
                  <a:solidFill>
                    <a:schemeClr val="tx1">
                      <a:lumMod val="50000"/>
                    </a:schemeClr>
                  </a:solidFill>
                </a:ln>
                <a:solidFill>
                  <a:srgbClr val="C00000"/>
                </a:solidFill>
                <a:effectLst>
                  <a:outerShdw blurRad="50800" dist="38100" dir="2700000" algn="tl" rotWithShape="0">
                    <a:prstClr val="black">
                      <a:alpha val="40000"/>
                    </a:prstClr>
                  </a:outerShdw>
                </a:effectLst>
              </a:rPr>
              <a:t>Puede</a:t>
            </a:r>
            <a:r>
              <a:rPr lang="en-US" sz="1912" dirty="0">
                <a:ln w="0">
                  <a:solidFill>
                    <a:schemeClr val="tx1">
                      <a:lumMod val="50000"/>
                    </a:schemeClr>
                  </a:solidFill>
                </a:ln>
                <a:solidFill>
                  <a:srgbClr val="C00000"/>
                </a:solidFill>
                <a:effectLst>
                  <a:outerShdw blurRad="50800" dist="38100" dir="2700000" algn="tl" rotWithShape="0">
                    <a:prstClr val="black">
                      <a:alpha val="40000"/>
                    </a:prstClr>
                  </a:outerShdw>
                </a:effectLst>
              </a:rPr>
              <a:t> </a:t>
            </a:r>
            <a:r>
              <a:rPr lang="en-US" sz="1912" dirty="0" err="1">
                <a:ln w="0">
                  <a:solidFill>
                    <a:schemeClr val="tx1">
                      <a:lumMod val="50000"/>
                    </a:schemeClr>
                  </a:solidFill>
                </a:ln>
                <a:solidFill>
                  <a:srgbClr val="C00000"/>
                </a:solidFill>
                <a:effectLst>
                  <a:outerShdw blurRad="50800" dist="38100" dir="2700000" algn="tl" rotWithShape="0">
                    <a:prstClr val="black">
                      <a:alpha val="40000"/>
                    </a:prstClr>
                  </a:outerShdw>
                </a:effectLst>
              </a:rPr>
              <a:t>aparecer</a:t>
            </a:r>
            <a:r>
              <a:rPr lang="en-US" sz="1912" dirty="0">
                <a:ln w="0">
                  <a:solidFill>
                    <a:schemeClr val="tx1">
                      <a:lumMod val="50000"/>
                    </a:schemeClr>
                  </a:solidFill>
                </a:ln>
                <a:solidFill>
                  <a:srgbClr val="C00000"/>
                </a:solidFill>
                <a:effectLst>
                  <a:outerShdw blurRad="50800" dist="38100" dir="2700000" algn="tl" rotWithShape="0">
                    <a:prstClr val="black">
                      <a:alpha val="40000"/>
                    </a:prstClr>
                  </a:outerShdw>
                </a:effectLst>
              </a:rPr>
              <a:t> </a:t>
            </a:r>
            <a:r>
              <a:rPr lang="en-US" sz="1912" dirty="0" err="1">
                <a:ln w="0">
                  <a:solidFill>
                    <a:schemeClr val="tx1">
                      <a:lumMod val="50000"/>
                    </a:schemeClr>
                  </a:solidFill>
                </a:ln>
                <a:solidFill>
                  <a:srgbClr val="C00000"/>
                </a:solidFill>
                <a:effectLst>
                  <a:outerShdw blurRad="50800" dist="38100" dir="2700000" algn="tl" rotWithShape="0">
                    <a:prstClr val="black">
                      <a:alpha val="40000"/>
                    </a:prstClr>
                  </a:outerShdw>
                </a:effectLst>
              </a:rPr>
              <a:t>en</a:t>
            </a:r>
            <a:r>
              <a:rPr lang="en-US" sz="1912" dirty="0">
                <a:ln w="0">
                  <a:solidFill>
                    <a:schemeClr val="tx1">
                      <a:lumMod val="50000"/>
                    </a:schemeClr>
                  </a:solidFill>
                </a:ln>
                <a:solidFill>
                  <a:srgbClr val="C00000"/>
                </a:solidFill>
                <a:effectLst>
                  <a:outerShdw blurRad="50800" dist="38100" dir="2700000" algn="tl" rotWithShape="0">
                    <a:prstClr val="black">
                      <a:alpha val="40000"/>
                    </a:prstClr>
                  </a:outerShdw>
                </a:effectLst>
              </a:rPr>
              <a:t> el Action Center</a:t>
            </a:r>
          </a:p>
        </p:txBody>
      </p:sp>
      <p:sp>
        <p:nvSpPr>
          <p:cNvPr id="27" name="Rectangle 26"/>
          <p:cNvSpPr/>
          <p:nvPr/>
        </p:nvSpPr>
        <p:spPr>
          <a:xfrm>
            <a:off x="4732310" y="2932624"/>
            <a:ext cx="1072274" cy="709160"/>
          </a:xfrm>
          <a:prstGeom prst="rect">
            <a:avLst/>
          </a:prstGeom>
          <a:noFill/>
          <a:ln w="63500">
            <a:solidFill>
              <a:srgbClr val="C00000">
                <a:alpha val="74000"/>
              </a:srgb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0848" tIns="80678" rIns="100848" bIns="80678" numCol="1" spcCol="0" rtlCol="0" fromWordArt="0" anchor="t" anchorCtr="0" forceAA="0" compatLnSpc="1">
            <a:prstTxWarp prst="textNoShape">
              <a:avLst/>
            </a:prstTxWarp>
            <a:noAutofit/>
          </a:bodyPr>
          <a:lstStyle/>
          <a:p>
            <a:pPr algn="ctr" defTabSz="672273">
              <a:lnSpc>
                <a:spcPct val="90000"/>
              </a:lnSpc>
              <a:spcBef>
                <a:spcPts val="441"/>
              </a:spcBef>
            </a:pPr>
            <a:endParaRPr lang="en-US" sz="1471" dirty="0" err="1">
              <a:solidFill>
                <a:prstClr val="white"/>
              </a:solidFill>
            </a:endParaRPr>
          </a:p>
        </p:txBody>
      </p:sp>
      <p:sp>
        <p:nvSpPr>
          <p:cNvPr id="30" name="Rectangle 29"/>
          <p:cNvSpPr/>
          <p:nvPr/>
        </p:nvSpPr>
        <p:spPr>
          <a:xfrm>
            <a:off x="3850111" y="1730202"/>
            <a:ext cx="2656917" cy="656383"/>
          </a:xfrm>
          <a:prstGeom prst="rect">
            <a:avLst/>
          </a:prstGeom>
          <a:noFill/>
        </p:spPr>
        <p:txBody>
          <a:bodyPr wrap="none" lIns="67232" tIns="33616" rIns="67232" bIns="33616">
            <a:spAutoFit/>
          </a:bodyPr>
          <a:lstStyle/>
          <a:p>
            <a:pPr algn="ctr"/>
            <a:r>
              <a:rPr lang="en-US" sz="1912" dirty="0">
                <a:ln w="0">
                  <a:solidFill>
                    <a:schemeClr val="tx1">
                      <a:lumMod val="50000"/>
                    </a:schemeClr>
                  </a:solidFill>
                </a:ln>
                <a:solidFill>
                  <a:srgbClr val="C00000"/>
                </a:solidFill>
                <a:effectLst>
                  <a:outerShdw blurRad="50800" dist="38100" dir="2700000" algn="tl" rotWithShape="0">
                    <a:prstClr val="black">
                      <a:alpha val="40000"/>
                    </a:prstClr>
                  </a:outerShdw>
                </a:effectLst>
              </a:rPr>
              <a:t>Se </a:t>
            </a:r>
            <a:r>
              <a:rPr lang="en-US" sz="1912" dirty="0" err="1">
                <a:ln w="0">
                  <a:solidFill>
                    <a:schemeClr val="tx1">
                      <a:lumMod val="50000"/>
                    </a:schemeClr>
                  </a:solidFill>
                </a:ln>
                <a:solidFill>
                  <a:srgbClr val="C00000"/>
                </a:solidFill>
                <a:effectLst>
                  <a:outerShdw blurRad="50800" dist="38100" dir="2700000" algn="tl" rotWithShape="0">
                    <a:prstClr val="black">
                      <a:alpha val="40000"/>
                    </a:prstClr>
                  </a:outerShdw>
                </a:effectLst>
              </a:rPr>
              <a:t>requieren</a:t>
            </a:r>
            <a:r>
              <a:rPr lang="en-US" sz="1912" dirty="0">
                <a:ln w="0">
                  <a:solidFill>
                    <a:schemeClr val="tx1">
                      <a:lumMod val="50000"/>
                    </a:schemeClr>
                  </a:solidFill>
                </a:ln>
                <a:solidFill>
                  <a:srgbClr val="C00000"/>
                </a:solidFill>
                <a:effectLst>
                  <a:outerShdw blurRad="50800" dist="38100" dir="2700000" algn="tl" rotWithShape="0">
                    <a:prstClr val="black">
                      <a:alpha val="40000"/>
                    </a:prstClr>
                  </a:outerShdw>
                </a:effectLst>
              </a:rPr>
              <a:t> </a:t>
            </a:r>
            <a:r>
              <a:rPr lang="en-US" sz="1912" dirty="0" err="1">
                <a:ln w="0">
                  <a:solidFill>
                    <a:schemeClr val="tx1">
                      <a:lumMod val="50000"/>
                    </a:schemeClr>
                  </a:solidFill>
                </a:ln>
                <a:solidFill>
                  <a:srgbClr val="C00000"/>
                </a:solidFill>
                <a:effectLst>
                  <a:outerShdw blurRad="50800" dist="38100" dir="2700000" algn="tl" rotWithShape="0">
                    <a:prstClr val="black">
                      <a:alpha val="40000"/>
                    </a:prstClr>
                  </a:outerShdw>
                </a:effectLst>
              </a:rPr>
              <a:t>pocas</a:t>
            </a:r>
            <a:r>
              <a:rPr lang="en-US" sz="1912" dirty="0">
                <a:ln w="0">
                  <a:solidFill>
                    <a:schemeClr val="tx1">
                      <a:lumMod val="50000"/>
                    </a:schemeClr>
                  </a:solidFill>
                </a:ln>
                <a:solidFill>
                  <a:srgbClr val="C00000"/>
                </a:solidFill>
                <a:effectLst>
                  <a:outerShdw blurRad="50800" dist="38100" dir="2700000" algn="tl" rotWithShape="0">
                    <a:prstClr val="black">
                      <a:alpha val="40000"/>
                    </a:prstClr>
                  </a:outerShdw>
                </a:effectLst>
              </a:rPr>
              <a:t> </a:t>
            </a:r>
            <a:r>
              <a:rPr lang="en-US" sz="1912" dirty="0" err="1">
                <a:ln w="0">
                  <a:solidFill>
                    <a:schemeClr val="tx1">
                      <a:lumMod val="50000"/>
                    </a:schemeClr>
                  </a:solidFill>
                </a:ln>
                <a:solidFill>
                  <a:srgbClr val="C00000"/>
                </a:solidFill>
                <a:effectLst>
                  <a:outerShdw blurRad="50800" dist="38100" dir="2700000" algn="tl" rotWithShape="0">
                    <a:prstClr val="black">
                      <a:alpha val="40000"/>
                    </a:prstClr>
                  </a:outerShdw>
                </a:effectLst>
              </a:rPr>
              <a:t>líneas</a:t>
            </a:r>
            <a:endParaRPr lang="en-US" sz="1912" dirty="0">
              <a:ln w="0">
                <a:solidFill>
                  <a:schemeClr val="tx1">
                    <a:lumMod val="50000"/>
                  </a:schemeClr>
                </a:solidFill>
              </a:ln>
              <a:solidFill>
                <a:srgbClr val="C00000"/>
              </a:solidFill>
              <a:effectLst>
                <a:outerShdw blurRad="50800" dist="38100" dir="2700000" algn="tl" rotWithShape="0">
                  <a:prstClr val="black">
                    <a:alpha val="40000"/>
                  </a:prstClr>
                </a:outerShdw>
              </a:effectLst>
            </a:endParaRPr>
          </a:p>
          <a:p>
            <a:pPr algn="ctr"/>
            <a:r>
              <a:rPr lang="en-US" sz="1912" dirty="0">
                <a:ln w="0">
                  <a:solidFill>
                    <a:schemeClr val="tx1">
                      <a:lumMod val="50000"/>
                    </a:schemeClr>
                  </a:solidFill>
                </a:ln>
                <a:solidFill>
                  <a:srgbClr val="C00000"/>
                </a:solidFill>
                <a:effectLst>
                  <a:outerShdw blurRad="50800" dist="38100" dir="2700000" algn="tl" rotWithShape="0">
                    <a:prstClr val="black">
                      <a:alpha val="40000"/>
                    </a:prstClr>
                  </a:outerShdw>
                </a:effectLst>
              </a:rPr>
              <a:t>De </a:t>
            </a:r>
            <a:r>
              <a:rPr lang="en-US" sz="1912" dirty="0" err="1">
                <a:ln w="0">
                  <a:solidFill>
                    <a:schemeClr val="tx1">
                      <a:lumMod val="50000"/>
                    </a:schemeClr>
                  </a:solidFill>
                </a:ln>
                <a:solidFill>
                  <a:srgbClr val="C00000"/>
                </a:solidFill>
                <a:effectLst>
                  <a:outerShdw blurRad="50800" dist="38100" dir="2700000" algn="tl" rotWithShape="0">
                    <a:prstClr val="black">
                      <a:alpha val="40000"/>
                    </a:prstClr>
                  </a:outerShdw>
                </a:effectLst>
              </a:rPr>
              <a:t>código</a:t>
            </a:r>
            <a:endParaRPr lang="en-US" sz="1912" dirty="0">
              <a:ln w="0">
                <a:solidFill>
                  <a:schemeClr val="tx1">
                    <a:lumMod val="50000"/>
                  </a:schemeClr>
                </a:solidFill>
              </a:ln>
              <a:solidFill>
                <a:srgbClr val="C00000"/>
              </a:solidFill>
              <a:effectLst>
                <a:outerShdw blurRad="50800" dist="38100" dir="2700000" algn="tl" rotWithShape="0">
                  <a:prstClr val="black">
                    <a:alpha val="40000"/>
                  </a:prstClr>
                </a:outerShdw>
              </a:effectLst>
            </a:endParaRPr>
          </a:p>
        </p:txBody>
      </p:sp>
      <p:sp>
        <p:nvSpPr>
          <p:cNvPr id="33" name="Rectangle 32"/>
          <p:cNvSpPr/>
          <p:nvPr/>
        </p:nvSpPr>
        <p:spPr bwMode="auto">
          <a:xfrm>
            <a:off x="313984" y="4445920"/>
            <a:ext cx="8627155" cy="448213"/>
          </a:xfrm>
          <a:prstGeom prst="rect">
            <a:avLst/>
          </a:prstGeom>
          <a:solidFill>
            <a:schemeClr val="accent1"/>
          </a:solidFill>
          <a:ln>
            <a:solidFill>
              <a:srgbClr val="00176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ctr" anchorCtr="0"/>
          <a:lstStyle/>
          <a:p>
            <a:pPr algn="ctr" defTabSz="685529"/>
            <a:r>
              <a:rPr lang="en-US" sz="1176" dirty="0">
                <a:solidFill>
                  <a:srgbClr val="FFFFFF"/>
                </a:solidFill>
                <a:latin typeface="Segoe UI Light"/>
                <a:ea typeface="Segoe UI" pitchFamily="34" charset="0"/>
                <a:cs typeface="Segoe UI" pitchFamily="34" charset="0"/>
              </a:rPr>
              <a:t>Windows 10</a:t>
            </a:r>
          </a:p>
        </p:txBody>
      </p:sp>
      <p:sp>
        <p:nvSpPr>
          <p:cNvPr id="36" name="Rectangle 35"/>
          <p:cNvSpPr/>
          <p:nvPr/>
        </p:nvSpPr>
        <p:spPr>
          <a:xfrm>
            <a:off x="6497645" y="2281138"/>
            <a:ext cx="1072274" cy="1220295"/>
          </a:xfrm>
          <a:prstGeom prst="rect">
            <a:avLst/>
          </a:prstGeom>
          <a:noFill/>
          <a:ln w="63500">
            <a:solidFill>
              <a:srgbClr val="C00000">
                <a:alpha val="74000"/>
              </a:srgb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0848" tIns="80678" rIns="100848" bIns="80678" numCol="1" spcCol="0" rtlCol="0" fromWordArt="0" anchor="t" anchorCtr="0" forceAA="0" compatLnSpc="1">
            <a:prstTxWarp prst="textNoShape">
              <a:avLst/>
            </a:prstTxWarp>
            <a:noAutofit/>
          </a:bodyPr>
          <a:lstStyle/>
          <a:p>
            <a:pPr algn="ctr" defTabSz="672273">
              <a:lnSpc>
                <a:spcPct val="90000"/>
              </a:lnSpc>
              <a:spcBef>
                <a:spcPts val="441"/>
              </a:spcBef>
            </a:pPr>
            <a:endParaRPr lang="en-US" sz="1471" dirty="0" err="1">
              <a:solidFill>
                <a:prstClr val="white"/>
              </a:solidFill>
            </a:endParaRPr>
          </a:p>
        </p:txBody>
      </p:sp>
      <p:sp>
        <p:nvSpPr>
          <p:cNvPr id="37" name="Rectangle 36"/>
          <p:cNvSpPr/>
          <p:nvPr/>
        </p:nvSpPr>
        <p:spPr>
          <a:xfrm>
            <a:off x="5296739" y="1078716"/>
            <a:ext cx="3294335" cy="656383"/>
          </a:xfrm>
          <a:prstGeom prst="rect">
            <a:avLst/>
          </a:prstGeom>
          <a:noFill/>
        </p:spPr>
        <p:txBody>
          <a:bodyPr wrap="none" lIns="67232" tIns="33616" rIns="67232" bIns="33616">
            <a:spAutoFit/>
          </a:bodyPr>
          <a:lstStyle/>
          <a:p>
            <a:pPr algn="ctr"/>
            <a:r>
              <a:rPr lang="en-US" sz="1912" dirty="0">
                <a:ln w="0">
                  <a:solidFill>
                    <a:schemeClr val="tx1">
                      <a:lumMod val="50000"/>
                    </a:schemeClr>
                  </a:solidFill>
                </a:ln>
                <a:solidFill>
                  <a:srgbClr val="C00000"/>
                </a:solidFill>
                <a:effectLst>
                  <a:outerShdw blurRad="50800" dist="38100" dir="2700000" algn="tl" rotWithShape="0">
                    <a:prstClr val="black">
                      <a:alpha val="40000"/>
                    </a:prstClr>
                  </a:outerShdw>
                </a:effectLst>
              </a:rPr>
              <a:t>Las </a:t>
            </a:r>
            <a:r>
              <a:rPr lang="en-US" sz="1912" dirty="0" err="1">
                <a:ln w="0">
                  <a:solidFill>
                    <a:schemeClr val="tx1">
                      <a:lumMod val="50000"/>
                    </a:schemeClr>
                  </a:solidFill>
                </a:ln>
                <a:solidFill>
                  <a:srgbClr val="C00000"/>
                </a:solidFill>
                <a:effectLst>
                  <a:outerShdw blurRad="50800" dist="38100" dir="2700000" algn="tl" rotWithShape="0">
                    <a:prstClr val="black">
                      <a:alpha val="40000"/>
                    </a:prstClr>
                  </a:outerShdw>
                </a:effectLst>
              </a:rPr>
              <a:t>rutas</a:t>
            </a:r>
            <a:r>
              <a:rPr lang="en-US" sz="1912" dirty="0">
                <a:ln w="0">
                  <a:solidFill>
                    <a:schemeClr val="tx1">
                      <a:lumMod val="50000"/>
                    </a:schemeClr>
                  </a:solidFill>
                </a:ln>
                <a:solidFill>
                  <a:srgbClr val="C00000"/>
                </a:solidFill>
                <a:effectLst>
                  <a:outerShdw blurRad="50800" dist="38100" dir="2700000" algn="tl" rotWithShape="0">
                    <a:prstClr val="black">
                      <a:alpha val="40000"/>
                    </a:prstClr>
                  </a:outerShdw>
                </a:effectLst>
              </a:rPr>
              <a:t> son </a:t>
            </a:r>
            <a:r>
              <a:rPr lang="en-US" sz="1912" dirty="0" err="1">
                <a:ln w="0">
                  <a:solidFill>
                    <a:schemeClr val="tx1">
                      <a:lumMod val="50000"/>
                    </a:schemeClr>
                  </a:solidFill>
                </a:ln>
                <a:solidFill>
                  <a:srgbClr val="C00000"/>
                </a:solidFill>
                <a:effectLst>
                  <a:outerShdw blurRad="50800" dist="38100" dir="2700000" algn="tl" rotWithShape="0">
                    <a:prstClr val="black">
                      <a:alpha val="40000"/>
                    </a:prstClr>
                  </a:outerShdw>
                </a:effectLst>
              </a:rPr>
              <a:t>mapeadas</a:t>
            </a:r>
            <a:r>
              <a:rPr lang="en-US" sz="1912" dirty="0">
                <a:ln w="0">
                  <a:solidFill>
                    <a:schemeClr val="tx1">
                      <a:lumMod val="50000"/>
                    </a:schemeClr>
                  </a:solidFill>
                </a:ln>
                <a:solidFill>
                  <a:srgbClr val="C00000"/>
                </a:solidFill>
                <a:effectLst>
                  <a:outerShdw blurRad="50800" dist="38100" dir="2700000" algn="tl" rotWithShape="0">
                    <a:prstClr val="black">
                      <a:alpha val="40000"/>
                    </a:prstClr>
                  </a:outerShdw>
                </a:effectLst>
              </a:rPr>
              <a:t>;</a:t>
            </a:r>
          </a:p>
          <a:p>
            <a:pPr algn="ctr"/>
            <a:r>
              <a:rPr lang="en-US" sz="1912" dirty="0">
                <a:ln w="0">
                  <a:solidFill>
                    <a:schemeClr val="tx1">
                      <a:lumMod val="50000"/>
                    </a:schemeClr>
                  </a:solidFill>
                </a:ln>
                <a:solidFill>
                  <a:srgbClr val="C00000"/>
                </a:solidFill>
                <a:effectLst>
                  <a:outerShdw blurRad="50800" dist="38100" dir="2700000" algn="tl" rotWithShape="0">
                    <a:prstClr val="black">
                      <a:alpha val="40000"/>
                    </a:prstClr>
                  </a:outerShdw>
                </a:effectLst>
              </a:rPr>
              <a:t>No se </a:t>
            </a:r>
            <a:r>
              <a:rPr lang="en-US" sz="1912" dirty="0" err="1">
                <a:ln w="0">
                  <a:solidFill>
                    <a:schemeClr val="tx1">
                      <a:lumMod val="50000"/>
                    </a:schemeClr>
                  </a:solidFill>
                </a:ln>
                <a:solidFill>
                  <a:srgbClr val="C00000"/>
                </a:solidFill>
                <a:effectLst>
                  <a:outerShdw blurRad="50800" dist="38100" dir="2700000" algn="tl" rotWithShape="0">
                    <a:prstClr val="black">
                      <a:alpha val="40000"/>
                    </a:prstClr>
                  </a:outerShdw>
                </a:effectLst>
              </a:rPr>
              <a:t>necesita</a:t>
            </a:r>
            <a:r>
              <a:rPr lang="en-US" sz="1912" dirty="0">
                <a:ln w="0">
                  <a:solidFill>
                    <a:schemeClr val="tx1">
                      <a:lumMod val="50000"/>
                    </a:schemeClr>
                  </a:solidFill>
                </a:ln>
                <a:solidFill>
                  <a:srgbClr val="C00000"/>
                </a:solidFill>
                <a:effectLst>
                  <a:outerShdw blurRad="50800" dist="38100" dir="2700000" algn="tl" rotWithShape="0">
                    <a:prstClr val="black">
                      <a:alpha val="40000"/>
                    </a:prstClr>
                  </a:outerShdw>
                </a:effectLst>
              </a:rPr>
              <a:t> </a:t>
            </a:r>
            <a:r>
              <a:rPr lang="en-US" sz="1912" dirty="0" err="1">
                <a:ln w="0">
                  <a:solidFill>
                    <a:schemeClr val="tx1">
                      <a:lumMod val="50000"/>
                    </a:schemeClr>
                  </a:solidFill>
                </a:ln>
                <a:solidFill>
                  <a:srgbClr val="C00000"/>
                </a:solidFill>
                <a:effectLst>
                  <a:outerShdw blurRad="50800" dist="38100" dir="2700000" algn="tl" rotWithShape="0">
                    <a:prstClr val="black">
                      <a:alpha val="40000"/>
                    </a:prstClr>
                  </a:outerShdw>
                </a:effectLst>
              </a:rPr>
              <a:t>reordenar</a:t>
            </a:r>
            <a:r>
              <a:rPr lang="en-US" sz="1912" dirty="0">
                <a:ln w="0">
                  <a:solidFill>
                    <a:schemeClr val="tx1">
                      <a:lumMod val="50000"/>
                    </a:schemeClr>
                  </a:solidFill>
                </a:ln>
                <a:solidFill>
                  <a:srgbClr val="C00000"/>
                </a:solidFill>
                <a:effectLst>
                  <a:outerShdw blurRad="50800" dist="38100" dir="2700000" algn="tl" rotWithShape="0">
                    <a:prstClr val="black">
                      <a:alpha val="40000"/>
                    </a:prstClr>
                  </a:outerShdw>
                </a:effectLst>
              </a:rPr>
              <a:t> assets</a:t>
            </a:r>
          </a:p>
        </p:txBody>
      </p:sp>
    </p:spTree>
    <p:extLst>
      <p:ext uri="{BB962C8B-B14F-4D97-AF65-F5344CB8AC3E}">
        <p14:creationId xmlns:p14="http://schemas.microsoft.com/office/powerpoint/2010/main" val="2723120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500"/>
                                        <p:tgtEl>
                                          <p:spTgt spid="2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grpId="1" nodeType="clickEffect">
                                  <p:stCondLst>
                                    <p:cond delay="0"/>
                                  </p:stCondLst>
                                  <p:childTnLst>
                                    <p:animEffect transition="out" filter="fade">
                                      <p:cBhvr>
                                        <p:cTn id="14" dur="500"/>
                                        <p:tgtEl>
                                          <p:spTgt spid="25"/>
                                        </p:tgtEl>
                                      </p:cBhvr>
                                    </p:animEffect>
                                    <p:set>
                                      <p:cBhvr>
                                        <p:cTn id="15" dur="1" fill="hold">
                                          <p:stCondLst>
                                            <p:cond delay="499"/>
                                          </p:stCondLst>
                                        </p:cTn>
                                        <p:tgtEl>
                                          <p:spTgt spid="25"/>
                                        </p:tgtEl>
                                        <p:attrNameLst>
                                          <p:attrName>style.visibility</p:attrName>
                                        </p:attrNameLst>
                                      </p:cBhvr>
                                      <p:to>
                                        <p:strVal val="hidden"/>
                                      </p:to>
                                    </p:set>
                                  </p:childTnLst>
                                </p:cTn>
                              </p:par>
                              <p:par>
                                <p:cTn id="16" presetID="10" presetClass="exit" presetSubtype="0" fill="hold" grpId="1" nodeType="withEffect">
                                  <p:stCondLst>
                                    <p:cond delay="0"/>
                                  </p:stCondLst>
                                  <p:childTnLst>
                                    <p:animEffect transition="out" filter="fade">
                                      <p:cBhvr>
                                        <p:cTn id="17" dur="500"/>
                                        <p:tgtEl>
                                          <p:spTgt spid="26"/>
                                        </p:tgtEl>
                                      </p:cBhvr>
                                    </p:animEffect>
                                    <p:set>
                                      <p:cBhvr>
                                        <p:cTn id="18" dur="1" fill="hold">
                                          <p:stCondLst>
                                            <p:cond delay="499"/>
                                          </p:stCondLst>
                                        </p:cTn>
                                        <p:tgtEl>
                                          <p:spTgt spid="26"/>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7"/>
                                        </p:tgtEl>
                                        <p:attrNameLst>
                                          <p:attrName>style.visibility</p:attrName>
                                        </p:attrNameLst>
                                      </p:cBhvr>
                                      <p:to>
                                        <p:strVal val="visible"/>
                                      </p:to>
                                    </p:set>
                                    <p:animEffect transition="in" filter="fade">
                                      <p:cBhvr>
                                        <p:cTn id="23" dur="500"/>
                                        <p:tgtEl>
                                          <p:spTgt spid="27"/>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0"/>
                                        </p:tgtEl>
                                        <p:attrNameLst>
                                          <p:attrName>style.visibility</p:attrName>
                                        </p:attrNameLst>
                                      </p:cBhvr>
                                      <p:to>
                                        <p:strVal val="visible"/>
                                      </p:to>
                                    </p:set>
                                    <p:animEffect transition="in" filter="fade">
                                      <p:cBhvr>
                                        <p:cTn id="26" dur="500"/>
                                        <p:tgtEl>
                                          <p:spTgt spid="3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xit" presetSubtype="0" fill="hold" grpId="1" nodeType="clickEffect">
                                  <p:stCondLst>
                                    <p:cond delay="0"/>
                                  </p:stCondLst>
                                  <p:childTnLst>
                                    <p:animEffect transition="out" filter="fade">
                                      <p:cBhvr>
                                        <p:cTn id="30" dur="500"/>
                                        <p:tgtEl>
                                          <p:spTgt spid="27"/>
                                        </p:tgtEl>
                                      </p:cBhvr>
                                    </p:animEffect>
                                    <p:set>
                                      <p:cBhvr>
                                        <p:cTn id="31" dur="1" fill="hold">
                                          <p:stCondLst>
                                            <p:cond delay="499"/>
                                          </p:stCondLst>
                                        </p:cTn>
                                        <p:tgtEl>
                                          <p:spTgt spid="27"/>
                                        </p:tgtEl>
                                        <p:attrNameLst>
                                          <p:attrName>style.visibility</p:attrName>
                                        </p:attrNameLst>
                                      </p:cBhvr>
                                      <p:to>
                                        <p:strVal val="hidden"/>
                                      </p:to>
                                    </p:set>
                                  </p:childTnLst>
                                </p:cTn>
                              </p:par>
                              <p:par>
                                <p:cTn id="32" presetID="10" presetClass="exit" presetSubtype="0" fill="hold" grpId="1" nodeType="withEffect">
                                  <p:stCondLst>
                                    <p:cond delay="0"/>
                                  </p:stCondLst>
                                  <p:childTnLst>
                                    <p:animEffect transition="out" filter="fade">
                                      <p:cBhvr>
                                        <p:cTn id="33" dur="500"/>
                                        <p:tgtEl>
                                          <p:spTgt spid="30"/>
                                        </p:tgtEl>
                                      </p:cBhvr>
                                    </p:animEffect>
                                    <p:set>
                                      <p:cBhvr>
                                        <p:cTn id="34" dur="1" fill="hold">
                                          <p:stCondLst>
                                            <p:cond delay="499"/>
                                          </p:stCondLst>
                                        </p:cTn>
                                        <p:tgtEl>
                                          <p:spTgt spid="30"/>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36"/>
                                        </p:tgtEl>
                                        <p:attrNameLst>
                                          <p:attrName>style.visibility</p:attrName>
                                        </p:attrNameLst>
                                      </p:cBhvr>
                                      <p:to>
                                        <p:strVal val="visible"/>
                                      </p:to>
                                    </p:set>
                                    <p:animEffect transition="in" filter="fade">
                                      <p:cBhvr>
                                        <p:cTn id="39" dur="500"/>
                                        <p:tgtEl>
                                          <p:spTgt spid="36"/>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37"/>
                                        </p:tgtEl>
                                        <p:attrNameLst>
                                          <p:attrName>style.visibility</p:attrName>
                                        </p:attrNameLst>
                                      </p:cBhvr>
                                      <p:to>
                                        <p:strVal val="visible"/>
                                      </p:to>
                                    </p:set>
                                    <p:animEffect transition="in" filter="fade">
                                      <p:cBhvr>
                                        <p:cTn id="42" dur="500"/>
                                        <p:tgtEl>
                                          <p:spTgt spid="37"/>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xit" presetSubtype="0" fill="hold" grpId="1" nodeType="clickEffect">
                                  <p:stCondLst>
                                    <p:cond delay="0"/>
                                  </p:stCondLst>
                                  <p:childTnLst>
                                    <p:animEffect transition="out" filter="fade">
                                      <p:cBhvr>
                                        <p:cTn id="46" dur="500"/>
                                        <p:tgtEl>
                                          <p:spTgt spid="36"/>
                                        </p:tgtEl>
                                      </p:cBhvr>
                                    </p:animEffect>
                                    <p:set>
                                      <p:cBhvr>
                                        <p:cTn id="47" dur="1" fill="hold">
                                          <p:stCondLst>
                                            <p:cond delay="499"/>
                                          </p:stCondLst>
                                        </p:cTn>
                                        <p:tgtEl>
                                          <p:spTgt spid="36"/>
                                        </p:tgtEl>
                                        <p:attrNameLst>
                                          <p:attrName>style.visibility</p:attrName>
                                        </p:attrNameLst>
                                      </p:cBhvr>
                                      <p:to>
                                        <p:strVal val="hidden"/>
                                      </p:to>
                                    </p:set>
                                  </p:childTnLst>
                                </p:cTn>
                              </p:par>
                              <p:par>
                                <p:cTn id="48" presetID="10" presetClass="exit" presetSubtype="0" fill="hold" grpId="1" nodeType="withEffect">
                                  <p:stCondLst>
                                    <p:cond delay="0"/>
                                  </p:stCondLst>
                                  <p:childTnLst>
                                    <p:animEffect transition="out" filter="fade">
                                      <p:cBhvr>
                                        <p:cTn id="49" dur="500"/>
                                        <p:tgtEl>
                                          <p:spTgt spid="37"/>
                                        </p:tgtEl>
                                      </p:cBhvr>
                                    </p:animEffect>
                                    <p:set>
                                      <p:cBhvr>
                                        <p:cTn id="50" dur="1" fill="hold">
                                          <p:stCondLst>
                                            <p:cond delay="499"/>
                                          </p:stCondLst>
                                        </p:cTn>
                                        <p:tgtEl>
                                          <p:spTgt spid="3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5" grpId="1" animBg="1"/>
      <p:bldP spid="26" grpId="0"/>
      <p:bldP spid="26" grpId="1"/>
      <p:bldP spid="27" grpId="0" animBg="1"/>
      <p:bldP spid="27" grpId="1" animBg="1"/>
      <p:bldP spid="30" grpId="0"/>
      <p:bldP spid="30" grpId="1"/>
      <p:bldP spid="36" grpId="0" animBg="1"/>
      <p:bldP spid="36" grpId="1" animBg="1"/>
      <p:bldP spid="37" grpId="0"/>
      <p:bldP spid="37" grpId="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201929" y="2213960"/>
            <a:ext cx="8727759" cy="715581"/>
          </a:xfrm>
        </p:spPr>
        <p:txBody>
          <a:bodyPr/>
          <a:lstStyle/>
          <a:p>
            <a:r>
              <a:rPr lang="es-ES" sz="4050" dirty="0"/>
              <a:t>Project </a:t>
            </a:r>
            <a:r>
              <a:rPr lang="es-ES" sz="4050" dirty="0" err="1"/>
              <a:t>Centennial</a:t>
            </a:r>
            <a:endParaRPr lang="en-US" sz="4050" dirty="0"/>
          </a:p>
        </p:txBody>
      </p:sp>
    </p:spTree>
    <p:extLst>
      <p:ext uri="{BB962C8B-B14F-4D97-AF65-F5344CB8AC3E}">
        <p14:creationId xmlns:p14="http://schemas.microsoft.com/office/powerpoint/2010/main" val="1666231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4" name="Diagram 30"/>
          <p:cNvGraphicFramePr/>
          <p:nvPr>
            <p:extLst/>
          </p:nvPr>
        </p:nvGraphicFramePr>
        <p:xfrm>
          <a:off x="5228315" y="2003420"/>
          <a:ext cx="2201040" cy="14673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25" name="Diagram 18"/>
          <p:cNvGraphicFramePr/>
          <p:nvPr>
            <p:extLst/>
          </p:nvPr>
        </p:nvGraphicFramePr>
        <p:xfrm>
          <a:off x="1490596" y="2084730"/>
          <a:ext cx="1960874" cy="1304741"/>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5" name="Title 4"/>
          <p:cNvSpPr>
            <a:spLocks noGrp="1"/>
          </p:cNvSpPr>
          <p:nvPr>
            <p:ph type="title"/>
          </p:nvPr>
        </p:nvSpPr>
        <p:spPr>
          <a:xfrm>
            <a:off x="201931" y="217468"/>
            <a:ext cx="8741880" cy="674653"/>
          </a:xfrm>
        </p:spPr>
        <p:txBody>
          <a:bodyPr/>
          <a:lstStyle/>
          <a:p>
            <a:pPr algn="l"/>
            <a:r>
              <a:rPr lang="en-US" dirty="0" err="1" smtClean="0"/>
              <a:t>Conversión</a:t>
            </a:r>
            <a:endParaRPr lang="en-US" dirty="0"/>
          </a:p>
        </p:txBody>
      </p:sp>
      <p:cxnSp>
        <p:nvCxnSpPr>
          <p:cNvPr id="9" name="Straight Arrow Connector 27"/>
          <p:cNvCxnSpPr/>
          <p:nvPr/>
        </p:nvCxnSpPr>
        <p:spPr>
          <a:xfrm>
            <a:off x="1146928" y="2737099"/>
            <a:ext cx="679772" cy="0"/>
          </a:xfrm>
          <a:prstGeom prst="straightConnector1">
            <a:avLst/>
          </a:prstGeom>
          <a:ln w="1905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22" name="Straight Arrow Connector 28"/>
          <p:cNvCxnSpPr/>
          <p:nvPr/>
        </p:nvCxnSpPr>
        <p:spPr>
          <a:xfrm>
            <a:off x="3339417" y="2737099"/>
            <a:ext cx="679772" cy="0"/>
          </a:xfrm>
          <a:prstGeom prst="straightConnector1">
            <a:avLst/>
          </a:prstGeom>
          <a:ln w="1905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23" name="Straight Arrow Connector 29"/>
          <p:cNvCxnSpPr/>
          <p:nvPr/>
        </p:nvCxnSpPr>
        <p:spPr>
          <a:xfrm>
            <a:off x="5076240" y="2737099"/>
            <a:ext cx="679772" cy="0"/>
          </a:xfrm>
          <a:prstGeom prst="straightConnector1">
            <a:avLst/>
          </a:prstGeom>
          <a:ln w="1905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36" name="Straight Arrow Connector 29"/>
          <p:cNvCxnSpPr/>
          <p:nvPr/>
        </p:nvCxnSpPr>
        <p:spPr>
          <a:xfrm>
            <a:off x="6917662" y="2737099"/>
            <a:ext cx="679772" cy="0"/>
          </a:xfrm>
          <a:prstGeom prst="straightConnector1">
            <a:avLst/>
          </a:prstGeom>
          <a:ln w="1905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grpSp>
        <p:nvGrpSpPr>
          <p:cNvPr id="53" name="Group 52"/>
          <p:cNvGrpSpPr/>
          <p:nvPr/>
        </p:nvGrpSpPr>
        <p:grpSpPr>
          <a:xfrm>
            <a:off x="4115631" y="2170113"/>
            <a:ext cx="876569" cy="1133974"/>
            <a:chOff x="5521342" y="2951007"/>
            <a:chExt cx="1192195" cy="1542283"/>
          </a:xfrm>
        </p:grpSpPr>
        <p:sp>
          <p:nvSpPr>
            <p:cNvPr id="50" name="Freeform 5"/>
            <p:cNvSpPr>
              <a:spLocks noChangeAspect="1" noEditPoints="1"/>
            </p:cNvSpPr>
            <p:nvPr/>
          </p:nvSpPr>
          <p:spPr bwMode="black">
            <a:xfrm>
              <a:off x="5521342" y="2951007"/>
              <a:ext cx="1192195" cy="1542283"/>
            </a:xfrm>
            <a:custGeom>
              <a:avLst/>
              <a:gdLst>
                <a:gd name="T0" fmla="*/ 277 w 2806"/>
                <a:gd name="T1" fmla="*/ 288 h 3630"/>
                <a:gd name="T2" fmla="*/ 277 w 2806"/>
                <a:gd name="T3" fmla="*/ 3341 h 3630"/>
                <a:gd name="T4" fmla="*/ 2529 w 2806"/>
                <a:gd name="T5" fmla="*/ 3341 h 3630"/>
                <a:gd name="T6" fmla="*/ 2529 w 2806"/>
                <a:gd name="T7" fmla="*/ 1138 h 3630"/>
                <a:gd name="T8" fmla="*/ 1681 w 2806"/>
                <a:gd name="T9" fmla="*/ 288 h 3630"/>
                <a:gd name="T10" fmla="*/ 277 w 2806"/>
                <a:gd name="T11" fmla="*/ 288 h 3630"/>
                <a:gd name="T12" fmla="*/ 277 w 2806"/>
                <a:gd name="T13" fmla="*/ 288 h 3630"/>
                <a:gd name="T14" fmla="*/ 0 w 2806"/>
                <a:gd name="T15" fmla="*/ 0 h 3630"/>
                <a:gd name="T16" fmla="*/ 1392 w 2806"/>
                <a:gd name="T17" fmla="*/ 0 h 3630"/>
                <a:gd name="T18" fmla="*/ 1757 w 2806"/>
                <a:gd name="T19" fmla="*/ 0 h 3630"/>
                <a:gd name="T20" fmla="*/ 2806 w 2806"/>
                <a:gd name="T21" fmla="*/ 1048 h 3630"/>
                <a:gd name="T22" fmla="*/ 2806 w 2806"/>
                <a:gd name="T23" fmla="*/ 3630 h 3630"/>
                <a:gd name="T24" fmla="*/ 0 w 2806"/>
                <a:gd name="T25" fmla="*/ 3630 h 3630"/>
                <a:gd name="T26" fmla="*/ 0 w 2806"/>
                <a:gd name="T27" fmla="*/ 0 h 3630"/>
                <a:gd name="T28" fmla="*/ 0 w 2806"/>
                <a:gd name="T29" fmla="*/ 0 h 36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06" h="3630">
                  <a:moveTo>
                    <a:pt x="277" y="288"/>
                  </a:moveTo>
                  <a:lnTo>
                    <a:pt x="277" y="3341"/>
                  </a:lnTo>
                  <a:lnTo>
                    <a:pt x="2529" y="3341"/>
                  </a:lnTo>
                  <a:lnTo>
                    <a:pt x="2529" y="1138"/>
                  </a:lnTo>
                  <a:lnTo>
                    <a:pt x="1681" y="288"/>
                  </a:lnTo>
                  <a:lnTo>
                    <a:pt x="277" y="288"/>
                  </a:lnTo>
                  <a:lnTo>
                    <a:pt x="277" y="288"/>
                  </a:lnTo>
                  <a:close/>
                  <a:moveTo>
                    <a:pt x="0" y="0"/>
                  </a:moveTo>
                  <a:lnTo>
                    <a:pt x="1392" y="0"/>
                  </a:lnTo>
                  <a:lnTo>
                    <a:pt x="1757" y="0"/>
                  </a:lnTo>
                  <a:lnTo>
                    <a:pt x="2806" y="1048"/>
                  </a:lnTo>
                  <a:lnTo>
                    <a:pt x="2806" y="3630"/>
                  </a:lnTo>
                  <a:lnTo>
                    <a:pt x="0" y="3630"/>
                  </a:lnTo>
                  <a:lnTo>
                    <a:pt x="0" y="0"/>
                  </a:lnTo>
                  <a:lnTo>
                    <a:pt x="0" y="0"/>
                  </a:lnTo>
                  <a:close/>
                </a:path>
              </a:pathLst>
            </a:custGeom>
            <a:solidFill>
              <a:schemeClr val="tx2"/>
            </a:solidFill>
            <a:ln>
              <a:noFill/>
            </a:ln>
          </p:spPr>
          <p:txBody>
            <a:bodyPr vert="horz" wrap="square" lIns="50420" tIns="25210" rIns="50420" bIns="25210" numCol="1" anchor="t" anchorCtr="0" compatLnSpc="1">
              <a:prstTxWarp prst="textNoShape">
                <a:avLst/>
              </a:prstTxWarp>
            </a:bodyPr>
            <a:lstStyle/>
            <a:p>
              <a:endParaRPr lang="en-US" sz="992" dirty="0">
                <a:solidFill>
                  <a:srgbClr val="404040"/>
                </a:solidFill>
              </a:endParaRPr>
            </a:p>
          </p:txBody>
        </p:sp>
        <p:sp>
          <p:nvSpPr>
            <p:cNvPr id="52" name="Rectangle 51"/>
            <p:cNvSpPr/>
            <p:nvPr/>
          </p:nvSpPr>
          <p:spPr>
            <a:xfrm>
              <a:off x="5746185" y="3837231"/>
              <a:ext cx="748244" cy="402726"/>
            </a:xfrm>
            <a:prstGeom prst="rect">
              <a:avLst/>
            </a:prstGeom>
          </p:spPr>
          <p:txBody>
            <a:bodyPr wrap="none">
              <a:spAutoFit/>
            </a:bodyPr>
            <a:lstStyle/>
            <a:p>
              <a:r>
                <a:rPr lang="en-US" sz="1324" dirty="0">
                  <a:solidFill>
                    <a:srgbClr val="00188F"/>
                  </a:solidFill>
                </a:rPr>
                <a:t>AppX</a:t>
              </a:r>
            </a:p>
          </p:txBody>
        </p:sp>
        <p:sp>
          <p:nvSpPr>
            <p:cNvPr id="54" name="Freeform 53"/>
            <p:cNvSpPr>
              <a:spLocks noChangeAspect="1" noEditPoints="1"/>
            </p:cNvSpPr>
            <p:nvPr/>
          </p:nvSpPr>
          <p:spPr bwMode="black">
            <a:xfrm>
              <a:off x="5918453" y="3344861"/>
              <a:ext cx="397973" cy="396357"/>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chemeClr val="tx2"/>
            </a:solidFill>
            <a:ln>
              <a:noFill/>
            </a:ln>
            <a:extLst/>
          </p:spPr>
          <p:txBody>
            <a:bodyPr vert="horz" wrap="square" lIns="50420" tIns="25210" rIns="50420" bIns="25210" numCol="1" anchor="t" anchorCtr="0" compatLnSpc="1">
              <a:prstTxWarp prst="textNoShape">
                <a:avLst/>
              </a:prstTxWarp>
            </a:bodyPr>
            <a:lstStyle/>
            <a:p>
              <a:endParaRPr lang="en-US" sz="992" dirty="0">
                <a:solidFill>
                  <a:srgbClr val="404040"/>
                </a:solidFill>
              </a:endParaRPr>
            </a:p>
          </p:txBody>
        </p:sp>
      </p:grpSp>
      <p:grpSp>
        <p:nvGrpSpPr>
          <p:cNvPr id="48" name="Group 47"/>
          <p:cNvGrpSpPr/>
          <p:nvPr/>
        </p:nvGrpSpPr>
        <p:grpSpPr>
          <a:xfrm>
            <a:off x="197029" y="2170113"/>
            <a:ext cx="876569" cy="1133974"/>
            <a:chOff x="191771" y="2951007"/>
            <a:chExt cx="1192195" cy="1542283"/>
          </a:xfrm>
        </p:grpSpPr>
        <p:sp>
          <p:nvSpPr>
            <p:cNvPr id="43" name="Freeform 5"/>
            <p:cNvSpPr>
              <a:spLocks noChangeAspect="1" noEditPoints="1"/>
            </p:cNvSpPr>
            <p:nvPr/>
          </p:nvSpPr>
          <p:spPr bwMode="black">
            <a:xfrm>
              <a:off x="191771" y="2951007"/>
              <a:ext cx="1192195" cy="1542283"/>
            </a:xfrm>
            <a:custGeom>
              <a:avLst/>
              <a:gdLst>
                <a:gd name="T0" fmla="*/ 277 w 2806"/>
                <a:gd name="T1" fmla="*/ 288 h 3630"/>
                <a:gd name="T2" fmla="*/ 277 w 2806"/>
                <a:gd name="T3" fmla="*/ 3341 h 3630"/>
                <a:gd name="T4" fmla="*/ 2529 w 2806"/>
                <a:gd name="T5" fmla="*/ 3341 h 3630"/>
                <a:gd name="T6" fmla="*/ 2529 w 2806"/>
                <a:gd name="T7" fmla="*/ 1138 h 3630"/>
                <a:gd name="T8" fmla="*/ 1681 w 2806"/>
                <a:gd name="T9" fmla="*/ 288 h 3630"/>
                <a:gd name="T10" fmla="*/ 277 w 2806"/>
                <a:gd name="T11" fmla="*/ 288 h 3630"/>
                <a:gd name="T12" fmla="*/ 277 w 2806"/>
                <a:gd name="T13" fmla="*/ 288 h 3630"/>
                <a:gd name="T14" fmla="*/ 0 w 2806"/>
                <a:gd name="T15" fmla="*/ 0 h 3630"/>
                <a:gd name="T16" fmla="*/ 1392 w 2806"/>
                <a:gd name="T17" fmla="*/ 0 h 3630"/>
                <a:gd name="T18" fmla="*/ 1757 w 2806"/>
                <a:gd name="T19" fmla="*/ 0 h 3630"/>
                <a:gd name="T20" fmla="*/ 2806 w 2806"/>
                <a:gd name="T21" fmla="*/ 1048 h 3630"/>
                <a:gd name="T22" fmla="*/ 2806 w 2806"/>
                <a:gd name="T23" fmla="*/ 3630 h 3630"/>
                <a:gd name="T24" fmla="*/ 0 w 2806"/>
                <a:gd name="T25" fmla="*/ 3630 h 3630"/>
                <a:gd name="T26" fmla="*/ 0 w 2806"/>
                <a:gd name="T27" fmla="*/ 0 h 3630"/>
                <a:gd name="T28" fmla="*/ 0 w 2806"/>
                <a:gd name="T29" fmla="*/ 0 h 36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06" h="3630">
                  <a:moveTo>
                    <a:pt x="277" y="288"/>
                  </a:moveTo>
                  <a:lnTo>
                    <a:pt x="277" y="3341"/>
                  </a:lnTo>
                  <a:lnTo>
                    <a:pt x="2529" y="3341"/>
                  </a:lnTo>
                  <a:lnTo>
                    <a:pt x="2529" y="1138"/>
                  </a:lnTo>
                  <a:lnTo>
                    <a:pt x="1681" y="288"/>
                  </a:lnTo>
                  <a:lnTo>
                    <a:pt x="277" y="288"/>
                  </a:lnTo>
                  <a:lnTo>
                    <a:pt x="277" y="288"/>
                  </a:lnTo>
                  <a:close/>
                  <a:moveTo>
                    <a:pt x="0" y="0"/>
                  </a:moveTo>
                  <a:lnTo>
                    <a:pt x="1392" y="0"/>
                  </a:lnTo>
                  <a:lnTo>
                    <a:pt x="1757" y="0"/>
                  </a:lnTo>
                  <a:lnTo>
                    <a:pt x="2806" y="1048"/>
                  </a:lnTo>
                  <a:lnTo>
                    <a:pt x="2806" y="3630"/>
                  </a:lnTo>
                  <a:lnTo>
                    <a:pt x="0" y="3630"/>
                  </a:lnTo>
                  <a:lnTo>
                    <a:pt x="0" y="0"/>
                  </a:lnTo>
                  <a:lnTo>
                    <a:pt x="0" y="0"/>
                  </a:lnTo>
                  <a:close/>
                </a:path>
              </a:pathLst>
            </a:custGeom>
            <a:solidFill>
              <a:schemeClr val="tx2"/>
            </a:solidFill>
            <a:ln>
              <a:noFill/>
            </a:ln>
          </p:spPr>
          <p:txBody>
            <a:bodyPr vert="horz" wrap="square" lIns="50420" tIns="25210" rIns="50420" bIns="25210" numCol="1" anchor="t" anchorCtr="0" compatLnSpc="1">
              <a:prstTxWarp prst="textNoShape">
                <a:avLst/>
              </a:prstTxWarp>
            </a:bodyPr>
            <a:lstStyle/>
            <a:p>
              <a:endParaRPr lang="en-US" sz="992" dirty="0">
                <a:solidFill>
                  <a:srgbClr val="404040"/>
                </a:solidFill>
              </a:endParaRPr>
            </a:p>
          </p:txBody>
        </p:sp>
        <p:pic>
          <p:nvPicPr>
            <p:cNvPr id="44" name="Picture 2" descr="http://dustydog.com.au/Support/Windows-Installer-Icon.jp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554349" y="3344862"/>
              <a:ext cx="467038" cy="448168"/>
            </a:xfrm>
            <a:prstGeom prst="rect">
              <a:avLst/>
            </a:prstGeom>
            <a:solidFill>
              <a:schemeClr val="tx2"/>
            </a:solidFill>
            <a:extLst/>
          </p:spPr>
        </p:pic>
        <p:sp>
          <p:nvSpPr>
            <p:cNvPr id="55" name="Rectangle 54"/>
            <p:cNvSpPr/>
            <p:nvPr/>
          </p:nvSpPr>
          <p:spPr>
            <a:xfrm>
              <a:off x="499970" y="3843038"/>
              <a:ext cx="615252" cy="402726"/>
            </a:xfrm>
            <a:prstGeom prst="rect">
              <a:avLst/>
            </a:prstGeom>
          </p:spPr>
          <p:txBody>
            <a:bodyPr wrap="none">
              <a:spAutoFit/>
            </a:bodyPr>
            <a:lstStyle/>
            <a:p>
              <a:r>
                <a:rPr lang="en-US" sz="1324" dirty="0">
                  <a:solidFill>
                    <a:srgbClr val="00188F"/>
                  </a:solidFill>
                </a:rPr>
                <a:t>MSI</a:t>
              </a:r>
            </a:p>
          </p:txBody>
        </p:sp>
      </p:grpSp>
      <p:grpSp>
        <p:nvGrpSpPr>
          <p:cNvPr id="60" name="Group 59"/>
          <p:cNvGrpSpPr/>
          <p:nvPr/>
        </p:nvGrpSpPr>
        <p:grpSpPr>
          <a:xfrm>
            <a:off x="7709487" y="2123538"/>
            <a:ext cx="1232584" cy="1219720"/>
            <a:chOff x="10561637" y="2854994"/>
            <a:chExt cx="1752600" cy="1734309"/>
          </a:xfrm>
        </p:grpSpPr>
        <p:sp>
          <p:nvSpPr>
            <p:cNvPr id="59" name="Rectangle 58"/>
            <p:cNvSpPr/>
            <p:nvPr/>
          </p:nvSpPr>
          <p:spPr bwMode="auto">
            <a:xfrm>
              <a:off x="10561637" y="2854994"/>
              <a:ext cx="1752600" cy="173430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b" anchorCtr="0"/>
            <a:lstStyle/>
            <a:p>
              <a:pPr algn="ctr" defTabSz="685529"/>
              <a:endParaRPr lang="en-US" sz="588" dirty="0">
                <a:gradFill>
                  <a:gsLst>
                    <a:gs pos="0">
                      <a:srgbClr val="FFFFFF"/>
                    </a:gs>
                    <a:gs pos="100000">
                      <a:srgbClr val="FFFFFF"/>
                    </a:gs>
                  </a:gsLst>
                  <a:lin ang="5400000" scaled="0"/>
                </a:gradFill>
                <a:ea typeface="Segoe UI" pitchFamily="34" charset="0"/>
                <a:cs typeface="Segoe UI" pitchFamily="34" charset="0"/>
              </a:endParaRPr>
            </a:p>
          </p:txBody>
        </p:sp>
        <p:pic>
          <p:nvPicPr>
            <p:cNvPr id="57" name="Picture 56"/>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745679" y="3030898"/>
              <a:ext cx="1382499" cy="1382499"/>
            </a:xfrm>
            <a:prstGeom prst="rect">
              <a:avLst/>
            </a:prstGeom>
            <a:solidFill>
              <a:schemeClr val="tx2"/>
            </a:solidFill>
          </p:spPr>
        </p:pic>
      </p:grpSp>
    </p:spTree>
    <p:extLst>
      <p:ext uri="{BB962C8B-B14F-4D97-AF65-F5344CB8AC3E}">
        <p14:creationId xmlns:p14="http://schemas.microsoft.com/office/powerpoint/2010/main" val="1987519915"/>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ounded Rectangle 27"/>
          <p:cNvSpPr/>
          <p:nvPr/>
        </p:nvSpPr>
        <p:spPr bwMode="auto">
          <a:xfrm>
            <a:off x="4740080" y="1395193"/>
            <a:ext cx="4203731" cy="2577221"/>
          </a:xfrm>
          <a:prstGeom prst="roundRect">
            <a:avLst/>
          </a:prstGeom>
          <a:noFill/>
          <a:ln>
            <a:solidFill>
              <a:schemeClr val="tx2"/>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b" anchorCtr="0"/>
          <a:lstStyle/>
          <a:p>
            <a:pPr algn="ctr" defTabSz="685529"/>
            <a:endParaRPr lang="en-US" sz="588" dirty="0">
              <a:gradFill>
                <a:gsLst>
                  <a:gs pos="0">
                    <a:srgbClr val="FFFFFF"/>
                  </a:gs>
                  <a:gs pos="100000">
                    <a:srgbClr val="FFFFFF"/>
                  </a:gs>
                </a:gsLst>
                <a:lin ang="5400000" scaled="0"/>
              </a:gradFill>
              <a:ea typeface="Segoe UI" pitchFamily="34" charset="0"/>
              <a:cs typeface="Segoe UI" pitchFamily="34" charset="0"/>
            </a:endParaRPr>
          </a:p>
        </p:txBody>
      </p:sp>
      <p:sp>
        <p:nvSpPr>
          <p:cNvPr id="27" name="Rectangle 26"/>
          <p:cNvSpPr/>
          <p:nvPr/>
        </p:nvSpPr>
        <p:spPr>
          <a:xfrm>
            <a:off x="7188115" y="1703339"/>
            <a:ext cx="1595591" cy="612455"/>
          </a:xfrm>
          <a:prstGeom prst="rect">
            <a:avLst/>
          </a:prstGeom>
          <a:noFill/>
        </p:spPr>
        <p:txBody>
          <a:bodyPr wrap="none" lIns="68561" tIns="34280" rIns="68561" bIns="34280">
            <a:spAutoFit/>
          </a:bodyPr>
          <a:lstStyle/>
          <a:p>
            <a:pPr algn="ctr"/>
            <a:r>
              <a:rPr lang="en-US" sz="1765" dirty="0">
                <a:ln w="0"/>
                <a:solidFill>
                  <a:srgbClr val="404040"/>
                </a:solidFill>
              </a:rPr>
              <a:t>Namespace del </a:t>
            </a:r>
          </a:p>
          <a:p>
            <a:pPr algn="ctr"/>
            <a:r>
              <a:rPr lang="en-US" sz="1765" dirty="0" err="1">
                <a:ln w="0"/>
                <a:solidFill>
                  <a:srgbClr val="404040"/>
                </a:solidFill>
              </a:rPr>
              <a:t>sistema</a:t>
            </a:r>
            <a:endParaRPr lang="en-US" sz="1765" dirty="0">
              <a:ln w="0"/>
              <a:solidFill>
                <a:srgbClr val="404040"/>
              </a:solidFill>
            </a:endParaRPr>
          </a:p>
        </p:txBody>
      </p:sp>
      <p:sp>
        <p:nvSpPr>
          <p:cNvPr id="9" name="Rectangle 8"/>
          <p:cNvSpPr/>
          <p:nvPr/>
        </p:nvSpPr>
        <p:spPr>
          <a:xfrm>
            <a:off x="5247625" y="1703339"/>
            <a:ext cx="1210871" cy="612455"/>
          </a:xfrm>
          <a:prstGeom prst="rect">
            <a:avLst/>
          </a:prstGeom>
          <a:noFill/>
        </p:spPr>
        <p:txBody>
          <a:bodyPr wrap="none" lIns="68561" tIns="34280" rIns="68561" bIns="34280">
            <a:spAutoFit/>
          </a:bodyPr>
          <a:lstStyle/>
          <a:p>
            <a:pPr algn="ctr"/>
            <a:r>
              <a:rPr lang="en-US" sz="1765" dirty="0">
                <a:ln w="0"/>
                <a:solidFill>
                  <a:srgbClr val="404040"/>
                </a:solidFill>
              </a:rPr>
              <a:t>App</a:t>
            </a:r>
            <a:br>
              <a:rPr lang="en-US" sz="1765" dirty="0">
                <a:ln w="0"/>
                <a:solidFill>
                  <a:srgbClr val="404040"/>
                </a:solidFill>
              </a:rPr>
            </a:br>
            <a:r>
              <a:rPr lang="en-US" sz="1765" dirty="0">
                <a:ln w="0"/>
                <a:solidFill>
                  <a:srgbClr val="404040"/>
                </a:solidFill>
              </a:rPr>
              <a:t>Namespace</a:t>
            </a:r>
          </a:p>
        </p:txBody>
      </p:sp>
      <p:sp>
        <p:nvSpPr>
          <p:cNvPr id="16" name="Rectangle 15"/>
          <p:cNvSpPr/>
          <p:nvPr/>
        </p:nvSpPr>
        <p:spPr>
          <a:xfrm>
            <a:off x="3136587" y="1703339"/>
            <a:ext cx="855068" cy="612455"/>
          </a:xfrm>
          <a:prstGeom prst="rect">
            <a:avLst/>
          </a:prstGeom>
          <a:noFill/>
        </p:spPr>
        <p:txBody>
          <a:bodyPr wrap="none" lIns="68561" tIns="34280" rIns="68561" bIns="34280">
            <a:spAutoFit/>
          </a:bodyPr>
          <a:lstStyle/>
          <a:p>
            <a:pPr algn="ctr"/>
            <a:r>
              <a:rPr lang="en-US" sz="1765" dirty="0">
                <a:ln w="0"/>
                <a:solidFill>
                  <a:srgbClr val="404040"/>
                </a:solidFill>
              </a:rPr>
              <a:t>Merged</a:t>
            </a:r>
            <a:br>
              <a:rPr lang="en-US" sz="1765" dirty="0">
                <a:ln w="0"/>
                <a:solidFill>
                  <a:srgbClr val="404040"/>
                </a:solidFill>
              </a:rPr>
            </a:br>
            <a:r>
              <a:rPr lang="en-US" sz="1765" dirty="0">
                <a:ln w="0"/>
                <a:solidFill>
                  <a:srgbClr val="404040"/>
                </a:solidFill>
              </a:rPr>
              <a:t>View</a:t>
            </a:r>
          </a:p>
        </p:txBody>
      </p:sp>
      <p:cxnSp>
        <p:nvCxnSpPr>
          <p:cNvPr id="18" name="Straight Arrow Connector 17"/>
          <p:cNvCxnSpPr/>
          <p:nvPr/>
        </p:nvCxnSpPr>
        <p:spPr>
          <a:xfrm>
            <a:off x="1770673" y="3019963"/>
            <a:ext cx="679676" cy="0"/>
          </a:xfrm>
          <a:prstGeom prst="straightConnector1">
            <a:avLst/>
          </a:prstGeom>
          <a:ln w="1905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p:nvPr>
        </p:nvSpPr>
        <p:spPr/>
        <p:txBody>
          <a:bodyPr/>
          <a:lstStyle/>
          <a:p>
            <a:pPr algn="l"/>
            <a:r>
              <a:rPr lang="en-US" dirty="0" smtClean="0"/>
              <a:t>Namespace merging</a:t>
            </a:r>
            <a:endParaRPr lang="en-US" dirty="0"/>
          </a:p>
        </p:txBody>
      </p:sp>
      <p:sp>
        <p:nvSpPr>
          <p:cNvPr id="17" name="Freeform 16"/>
          <p:cNvSpPr>
            <a:spLocks noChangeAspect="1"/>
          </p:cNvSpPr>
          <p:nvPr/>
        </p:nvSpPr>
        <p:spPr bwMode="black">
          <a:xfrm>
            <a:off x="582235" y="2669470"/>
            <a:ext cx="1021169" cy="999896"/>
          </a:xfrm>
          <a:custGeom>
            <a:avLst/>
            <a:gdLst>
              <a:gd name="connsiteX0" fmla="*/ 3713863 w 4893730"/>
              <a:gd name="connsiteY0" fmla="*/ 2130808 h 4791777"/>
              <a:gd name="connsiteX1" fmla="*/ 4426142 w 4893730"/>
              <a:gd name="connsiteY1" fmla="*/ 2130808 h 4791777"/>
              <a:gd name="connsiteX2" fmla="*/ 4598071 w 4893730"/>
              <a:gd name="connsiteY2" fmla="*/ 2301547 h 4791777"/>
              <a:gd name="connsiteX3" fmla="*/ 4598071 w 4893730"/>
              <a:gd name="connsiteY3" fmla="*/ 3886978 h 4791777"/>
              <a:gd name="connsiteX4" fmla="*/ 4426142 w 4893730"/>
              <a:gd name="connsiteY4" fmla="*/ 4057717 h 4791777"/>
              <a:gd name="connsiteX5" fmla="*/ 3713863 w 4893730"/>
              <a:gd name="connsiteY5" fmla="*/ 4057717 h 4791777"/>
              <a:gd name="connsiteX6" fmla="*/ 3517372 w 4893730"/>
              <a:gd name="connsiteY6" fmla="*/ 3886978 h 4791777"/>
              <a:gd name="connsiteX7" fmla="*/ 3517372 w 4893730"/>
              <a:gd name="connsiteY7" fmla="*/ 2301547 h 4791777"/>
              <a:gd name="connsiteX8" fmla="*/ 3713863 w 4893730"/>
              <a:gd name="connsiteY8" fmla="*/ 2130808 h 4791777"/>
              <a:gd name="connsiteX9" fmla="*/ 904368 w 4893730"/>
              <a:gd name="connsiteY9" fmla="*/ 1223432 h 4791777"/>
              <a:gd name="connsiteX10" fmla="*/ 1609930 w 4893730"/>
              <a:gd name="connsiteY10" fmla="*/ 1223432 h 4791777"/>
              <a:gd name="connsiteX11" fmla="*/ 1804567 w 4893730"/>
              <a:gd name="connsiteY11" fmla="*/ 1394467 h 4791777"/>
              <a:gd name="connsiteX12" fmla="*/ 1804567 w 4893730"/>
              <a:gd name="connsiteY12" fmla="*/ 3886683 h 4791777"/>
              <a:gd name="connsiteX13" fmla="*/ 1609930 w 4893730"/>
              <a:gd name="connsiteY13" fmla="*/ 4057717 h 4791777"/>
              <a:gd name="connsiteX14" fmla="*/ 904368 w 4893730"/>
              <a:gd name="connsiteY14" fmla="*/ 4057717 h 4791777"/>
              <a:gd name="connsiteX15" fmla="*/ 734060 w 4893730"/>
              <a:gd name="connsiteY15" fmla="*/ 3886683 h 4791777"/>
              <a:gd name="connsiteX16" fmla="*/ 734060 w 4893730"/>
              <a:gd name="connsiteY16" fmla="*/ 1394467 h 4791777"/>
              <a:gd name="connsiteX17" fmla="*/ 904368 w 4893730"/>
              <a:gd name="connsiteY17" fmla="*/ 1223432 h 4791777"/>
              <a:gd name="connsiteX18" fmla="*/ 2325453 w 4893730"/>
              <a:gd name="connsiteY18" fmla="*/ 316050 h 4791777"/>
              <a:gd name="connsiteX19" fmla="*/ 3031014 w 4893730"/>
              <a:gd name="connsiteY19" fmla="*/ 316050 h 4791777"/>
              <a:gd name="connsiteX20" fmla="*/ 3201322 w 4893730"/>
              <a:gd name="connsiteY20" fmla="*/ 487238 h 4791777"/>
              <a:gd name="connsiteX21" fmla="*/ 3201322 w 4893730"/>
              <a:gd name="connsiteY21" fmla="*/ 3886530 h 4791777"/>
              <a:gd name="connsiteX22" fmla="*/ 3031014 w 4893730"/>
              <a:gd name="connsiteY22" fmla="*/ 4057717 h 4791777"/>
              <a:gd name="connsiteX23" fmla="*/ 2325453 w 4893730"/>
              <a:gd name="connsiteY23" fmla="*/ 4057717 h 4791777"/>
              <a:gd name="connsiteX24" fmla="*/ 2130815 w 4893730"/>
              <a:gd name="connsiteY24" fmla="*/ 3886530 h 4791777"/>
              <a:gd name="connsiteX25" fmla="*/ 2130815 w 4893730"/>
              <a:gd name="connsiteY25" fmla="*/ 487238 h 4791777"/>
              <a:gd name="connsiteX26" fmla="*/ 2325453 w 4893730"/>
              <a:gd name="connsiteY26" fmla="*/ 316050 h 4791777"/>
              <a:gd name="connsiteX27" fmla="*/ 269155 w 4893730"/>
              <a:gd name="connsiteY27" fmla="*/ 0 h 4791777"/>
              <a:gd name="connsiteX28" fmla="*/ 538311 w 4893730"/>
              <a:gd name="connsiteY28" fmla="*/ 268927 h 4791777"/>
              <a:gd name="connsiteX29" fmla="*/ 538311 w 4893730"/>
              <a:gd name="connsiteY29" fmla="*/ 4253925 h 4791777"/>
              <a:gd name="connsiteX30" fmla="*/ 4624575 w 4893730"/>
              <a:gd name="connsiteY30" fmla="*/ 4253925 h 4791777"/>
              <a:gd name="connsiteX31" fmla="*/ 4893730 w 4893730"/>
              <a:gd name="connsiteY31" fmla="*/ 4522851 h 4791777"/>
              <a:gd name="connsiteX32" fmla="*/ 4624575 w 4893730"/>
              <a:gd name="connsiteY32" fmla="*/ 4791777 h 4791777"/>
              <a:gd name="connsiteX33" fmla="*/ 269155 w 4893730"/>
              <a:gd name="connsiteY33" fmla="*/ 4791777 h 4791777"/>
              <a:gd name="connsiteX34" fmla="*/ 0 w 4893730"/>
              <a:gd name="connsiteY34" fmla="*/ 4522851 h 4791777"/>
              <a:gd name="connsiteX35" fmla="*/ 0 w 4893730"/>
              <a:gd name="connsiteY35" fmla="*/ 268927 h 4791777"/>
              <a:gd name="connsiteX36" fmla="*/ 269155 w 4893730"/>
              <a:gd name="connsiteY36" fmla="*/ 0 h 4791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893730" h="4791777">
                <a:moveTo>
                  <a:pt x="3713863" y="2130808"/>
                </a:moveTo>
                <a:cubicBezTo>
                  <a:pt x="3713863" y="2130808"/>
                  <a:pt x="3713863" y="2130808"/>
                  <a:pt x="4426142" y="2130808"/>
                </a:cubicBezTo>
                <a:cubicBezTo>
                  <a:pt x="4524387" y="2130808"/>
                  <a:pt x="4598071" y="2203982"/>
                  <a:pt x="4598071" y="2301547"/>
                </a:cubicBezTo>
                <a:cubicBezTo>
                  <a:pt x="4598071" y="2301547"/>
                  <a:pt x="4598071" y="2301547"/>
                  <a:pt x="4598071" y="3886978"/>
                </a:cubicBezTo>
                <a:cubicBezTo>
                  <a:pt x="4598071" y="3984543"/>
                  <a:pt x="4524387" y="4057717"/>
                  <a:pt x="4426142" y="4057717"/>
                </a:cubicBezTo>
                <a:cubicBezTo>
                  <a:pt x="4426142" y="4057717"/>
                  <a:pt x="4426142" y="4057717"/>
                  <a:pt x="3713863" y="4057717"/>
                </a:cubicBezTo>
                <a:cubicBezTo>
                  <a:pt x="3615618" y="4057717"/>
                  <a:pt x="3517372" y="3984543"/>
                  <a:pt x="3517372" y="3886978"/>
                </a:cubicBezTo>
                <a:cubicBezTo>
                  <a:pt x="3517372" y="3886978"/>
                  <a:pt x="3517372" y="3886978"/>
                  <a:pt x="3517372" y="2301547"/>
                </a:cubicBezTo>
                <a:cubicBezTo>
                  <a:pt x="3517372" y="2203982"/>
                  <a:pt x="3615618" y="2130808"/>
                  <a:pt x="3713863" y="2130808"/>
                </a:cubicBezTo>
                <a:close/>
                <a:moveTo>
                  <a:pt x="904368" y="1223432"/>
                </a:moveTo>
                <a:cubicBezTo>
                  <a:pt x="904368" y="1223432"/>
                  <a:pt x="904368" y="1223432"/>
                  <a:pt x="1609930" y="1223432"/>
                </a:cubicBezTo>
                <a:cubicBezTo>
                  <a:pt x="1731578" y="1223432"/>
                  <a:pt x="1804567" y="1296733"/>
                  <a:pt x="1804567" y="1394467"/>
                </a:cubicBezTo>
                <a:cubicBezTo>
                  <a:pt x="1804567" y="1394467"/>
                  <a:pt x="1804567" y="1394467"/>
                  <a:pt x="1804567" y="3886683"/>
                </a:cubicBezTo>
                <a:cubicBezTo>
                  <a:pt x="1804567" y="3984417"/>
                  <a:pt x="1731578" y="4057717"/>
                  <a:pt x="1609930" y="4057717"/>
                </a:cubicBezTo>
                <a:cubicBezTo>
                  <a:pt x="1609930" y="4057717"/>
                  <a:pt x="1609930" y="4057717"/>
                  <a:pt x="904368" y="4057717"/>
                </a:cubicBezTo>
                <a:cubicBezTo>
                  <a:pt x="807049" y="4057717"/>
                  <a:pt x="734060" y="3984417"/>
                  <a:pt x="734060" y="3886683"/>
                </a:cubicBezTo>
                <a:cubicBezTo>
                  <a:pt x="734060" y="3886683"/>
                  <a:pt x="734060" y="3886683"/>
                  <a:pt x="734060" y="1394467"/>
                </a:cubicBezTo>
                <a:cubicBezTo>
                  <a:pt x="734060" y="1296733"/>
                  <a:pt x="807049" y="1223432"/>
                  <a:pt x="904368" y="1223432"/>
                </a:cubicBezTo>
                <a:close/>
                <a:moveTo>
                  <a:pt x="2325453" y="316050"/>
                </a:moveTo>
                <a:cubicBezTo>
                  <a:pt x="2325453" y="316050"/>
                  <a:pt x="2325453" y="316050"/>
                  <a:pt x="3031014" y="316050"/>
                </a:cubicBezTo>
                <a:cubicBezTo>
                  <a:pt x="3128333" y="316050"/>
                  <a:pt x="3201322" y="389416"/>
                  <a:pt x="3201322" y="487238"/>
                </a:cubicBezTo>
                <a:cubicBezTo>
                  <a:pt x="3201322" y="487238"/>
                  <a:pt x="3201322" y="487238"/>
                  <a:pt x="3201322" y="3886530"/>
                </a:cubicBezTo>
                <a:cubicBezTo>
                  <a:pt x="3201322" y="3984351"/>
                  <a:pt x="3128333" y="4057717"/>
                  <a:pt x="3031014" y="4057717"/>
                </a:cubicBezTo>
                <a:cubicBezTo>
                  <a:pt x="3031014" y="4057717"/>
                  <a:pt x="3031014" y="4057717"/>
                  <a:pt x="2325453" y="4057717"/>
                </a:cubicBezTo>
                <a:cubicBezTo>
                  <a:pt x="2203804" y="4057717"/>
                  <a:pt x="2130815" y="3984351"/>
                  <a:pt x="2130815" y="3886530"/>
                </a:cubicBezTo>
                <a:cubicBezTo>
                  <a:pt x="2130815" y="3886530"/>
                  <a:pt x="2130815" y="3886530"/>
                  <a:pt x="2130815" y="487238"/>
                </a:cubicBezTo>
                <a:cubicBezTo>
                  <a:pt x="2130815" y="389416"/>
                  <a:pt x="2203804" y="316050"/>
                  <a:pt x="2325453" y="316050"/>
                </a:cubicBezTo>
                <a:close/>
                <a:moveTo>
                  <a:pt x="269155" y="0"/>
                </a:moveTo>
                <a:cubicBezTo>
                  <a:pt x="415967" y="0"/>
                  <a:pt x="538311" y="122239"/>
                  <a:pt x="538311" y="268927"/>
                </a:cubicBezTo>
                <a:cubicBezTo>
                  <a:pt x="538311" y="268927"/>
                  <a:pt x="538311" y="268927"/>
                  <a:pt x="538311" y="4253925"/>
                </a:cubicBezTo>
                <a:cubicBezTo>
                  <a:pt x="538311" y="4253925"/>
                  <a:pt x="538311" y="4253925"/>
                  <a:pt x="4624575" y="4253925"/>
                </a:cubicBezTo>
                <a:cubicBezTo>
                  <a:pt x="4771387" y="4253925"/>
                  <a:pt x="4893730" y="4376164"/>
                  <a:pt x="4893730" y="4522851"/>
                </a:cubicBezTo>
                <a:cubicBezTo>
                  <a:pt x="4893730" y="4669538"/>
                  <a:pt x="4771387" y="4791777"/>
                  <a:pt x="4624575" y="4791777"/>
                </a:cubicBezTo>
                <a:cubicBezTo>
                  <a:pt x="4624575" y="4791777"/>
                  <a:pt x="4624575" y="4791777"/>
                  <a:pt x="269155" y="4791777"/>
                </a:cubicBezTo>
                <a:cubicBezTo>
                  <a:pt x="122344" y="4791777"/>
                  <a:pt x="0" y="4669538"/>
                  <a:pt x="0" y="4522851"/>
                </a:cubicBezTo>
                <a:cubicBezTo>
                  <a:pt x="0" y="4522851"/>
                  <a:pt x="0" y="4522851"/>
                  <a:pt x="0" y="268927"/>
                </a:cubicBezTo>
                <a:cubicBezTo>
                  <a:pt x="0" y="122239"/>
                  <a:pt x="122344" y="0"/>
                  <a:pt x="269155" y="0"/>
                </a:cubicBez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0839" tIns="80672" rIns="100839" bIns="80672" numCol="1" spcCol="0" rtlCol="0" fromWordArt="0" anchor="t" anchorCtr="0" forceAA="0" compatLnSpc="1">
            <a:prstTxWarp prst="textNoShape">
              <a:avLst/>
            </a:prstTxWarp>
            <a:noAutofit/>
          </a:bodyPr>
          <a:lstStyle/>
          <a:p>
            <a:pPr algn="ctr" defTabSz="514115" fontAlgn="base">
              <a:lnSpc>
                <a:spcPct val="90000"/>
              </a:lnSpc>
              <a:spcBef>
                <a:spcPct val="0"/>
              </a:spcBef>
              <a:spcAft>
                <a:spcPct val="0"/>
              </a:spcAft>
            </a:pPr>
            <a:endParaRPr lang="en-US" sz="1324" dirty="0">
              <a:gradFill>
                <a:gsLst>
                  <a:gs pos="0">
                    <a:srgbClr val="FFFFFF"/>
                  </a:gs>
                  <a:gs pos="100000">
                    <a:srgbClr val="FFFFFF"/>
                  </a:gs>
                </a:gsLst>
                <a:lin ang="5400000" scaled="0"/>
              </a:gradFill>
              <a:ea typeface="Segoe UI" pitchFamily="34" charset="0"/>
              <a:cs typeface="Segoe UI" pitchFamily="34" charset="0"/>
            </a:endParaRPr>
          </a:p>
        </p:txBody>
      </p:sp>
      <p:sp>
        <p:nvSpPr>
          <p:cNvPr id="30" name="TextBox 29"/>
          <p:cNvSpPr txBox="1"/>
          <p:nvPr/>
        </p:nvSpPr>
        <p:spPr>
          <a:xfrm>
            <a:off x="7037170" y="2507367"/>
            <a:ext cx="1764344" cy="1159597"/>
          </a:xfrm>
          <a:prstGeom prst="rect">
            <a:avLst/>
          </a:prstGeom>
          <a:noFill/>
        </p:spPr>
        <p:txBody>
          <a:bodyPr wrap="none" lIns="134464" tIns="107571" rIns="134464" bIns="107571" rtlCol="0">
            <a:noAutofit/>
          </a:bodyPr>
          <a:lstStyle/>
          <a:p>
            <a:pPr>
              <a:lnSpc>
                <a:spcPct val="90000"/>
              </a:lnSpc>
              <a:spcAft>
                <a:spcPts val="441"/>
              </a:spcAft>
            </a:pPr>
            <a:r>
              <a:rPr lang="en-US" sz="1324" dirty="0">
                <a:solidFill>
                  <a:srgbClr val="00188F"/>
                </a:solidFill>
              </a:rPr>
              <a:t>C:\Windows\System</a:t>
            </a:r>
          </a:p>
          <a:p>
            <a:pPr>
              <a:lnSpc>
                <a:spcPct val="90000"/>
              </a:lnSpc>
              <a:spcAft>
                <a:spcPts val="441"/>
              </a:spcAft>
            </a:pPr>
            <a:r>
              <a:rPr lang="en-US" sz="1324" dirty="0">
                <a:solidFill>
                  <a:srgbClr val="00188F"/>
                </a:solidFill>
              </a:rPr>
              <a:t>        \advapi.dll</a:t>
            </a:r>
          </a:p>
          <a:p>
            <a:pPr>
              <a:lnSpc>
                <a:spcPct val="90000"/>
              </a:lnSpc>
              <a:spcAft>
                <a:spcPts val="441"/>
              </a:spcAft>
            </a:pPr>
            <a:r>
              <a:rPr lang="en-US" sz="1324" dirty="0">
                <a:solidFill>
                  <a:srgbClr val="00188F"/>
                </a:solidFill>
              </a:rPr>
              <a:t>        \kernel32.dll</a:t>
            </a:r>
          </a:p>
          <a:p>
            <a:pPr>
              <a:lnSpc>
                <a:spcPct val="90000"/>
              </a:lnSpc>
              <a:spcAft>
                <a:spcPts val="441"/>
              </a:spcAft>
            </a:pPr>
            <a:r>
              <a:rPr lang="en-US" sz="1324" dirty="0">
                <a:solidFill>
                  <a:srgbClr val="00188F"/>
                </a:solidFill>
              </a:rPr>
              <a:t>        \shell32.dll</a:t>
            </a:r>
          </a:p>
          <a:p>
            <a:pPr>
              <a:lnSpc>
                <a:spcPct val="90000"/>
              </a:lnSpc>
              <a:spcAft>
                <a:spcPts val="441"/>
              </a:spcAft>
            </a:pPr>
            <a:r>
              <a:rPr lang="en-US" sz="1324" dirty="0">
                <a:solidFill>
                  <a:srgbClr val="00188F"/>
                </a:solidFill>
              </a:rPr>
              <a:t>    </a:t>
            </a:r>
          </a:p>
        </p:txBody>
      </p:sp>
      <p:sp>
        <p:nvSpPr>
          <p:cNvPr id="32" name="TextBox 31"/>
          <p:cNvSpPr txBox="1"/>
          <p:nvPr/>
        </p:nvSpPr>
        <p:spPr>
          <a:xfrm>
            <a:off x="4908160" y="2515724"/>
            <a:ext cx="1764344" cy="1159597"/>
          </a:xfrm>
          <a:prstGeom prst="rect">
            <a:avLst/>
          </a:prstGeom>
          <a:noFill/>
        </p:spPr>
        <p:txBody>
          <a:bodyPr wrap="none" lIns="134464" tIns="107571" rIns="134464" bIns="107571" rtlCol="0">
            <a:noAutofit/>
          </a:bodyPr>
          <a:lstStyle/>
          <a:p>
            <a:pPr>
              <a:lnSpc>
                <a:spcPct val="90000"/>
              </a:lnSpc>
              <a:spcAft>
                <a:spcPts val="441"/>
              </a:spcAft>
            </a:pPr>
            <a:r>
              <a:rPr lang="en-US" sz="1324" dirty="0">
                <a:solidFill>
                  <a:srgbClr val="00188F"/>
                </a:solidFill>
              </a:rPr>
              <a:t>C:\Windows\System</a:t>
            </a:r>
          </a:p>
          <a:p>
            <a:pPr>
              <a:lnSpc>
                <a:spcPct val="90000"/>
              </a:lnSpc>
              <a:spcAft>
                <a:spcPts val="441"/>
              </a:spcAft>
            </a:pPr>
            <a:r>
              <a:rPr lang="en-US" sz="1324" dirty="0">
                <a:solidFill>
                  <a:srgbClr val="00188F"/>
                </a:solidFill>
              </a:rPr>
              <a:t>        </a:t>
            </a:r>
            <a:r>
              <a:rPr lang="en-US" sz="1324" dirty="0">
                <a:solidFill>
                  <a:srgbClr val="FF0000"/>
                </a:solidFill>
              </a:rPr>
              <a:t>\msvcrt.dll</a:t>
            </a:r>
          </a:p>
        </p:txBody>
      </p:sp>
      <p:sp>
        <p:nvSpPr>
          <p:cNvPr id="33" name="TextBox 32"/>
          <p:cNvSpPr txBox="1"/>
          <p:nvPr/>
        </p:nvSpPr>
        <p:spPr>
          <a:xfrm>
            <a:off x="2611072" y="2515724"/>
            <a:ext cx="1764344" cy="1159597"/>
          </a:xfrm>
          <a:prstGeom prst="rect">
            <a:avLst/>
          </a:prstGeom>
          <a:noFill/>
        </p:spPr>
        <p:txBody>
          <a:bodyPr wrap="none" lIns="134464" tIns="107571" rIns="134464" bIns="107571" rtlCol="0">
            <a:noAutofit/>
          </a:bodyPr>
          <a:lstStyle/>
          <a:p>
            <a:pPr>
              <a:lnSpc>
                <a:spcPct val="90000"/>
              </a:lnSpc>
              <a:spcAft>
                <a:spcPts val="441"/>
              </a:spcAft>
            </a:pPr>
            <a:r>
              <a:rPr lang="en-US" sz="1324" dirty="0">
                <a:solidFill>
                  <a:srgbClr val="00188F"/>
                </a:solidFill>
              </a:rPr>
              <a:t>C:\Windows\System</a:t>
            </a:r>
          </a:p>
          <a:p>
            <a:pPr>
              <a:lnSpc>
                <a:spcPct val="90000"/>
              </a:lnSpc>
              <a:spcAft>
                <a:spcPts val="441"/>
              </a:spcAft>
            </a:pPr>
            <a:r>
              <a:rPr lang="en-US" sz="1324" dirty="0">
                <a:solidFill>
                  <a:srgbClr val="00188F"/>
                </a:solidFill>
              </a:rPr>
              <a:t>        \advapi.dll</a:t>
            </a:r>
          </a:p>
          <a:p>
            <a:pPr>
              <a:lnSpc>
                <a:spcPct val="90000"/>
              </a:lnSpc>
              <a:spcAft>
                <a:spcPts val="441"/>
              </a:spcAft>
            </a:pPr>
            <a:r>
              <a:rPr lang="en-US" sz="1324" dirty="0">
                <a:solidFill>
                  <a:srgbClr val="00188F"/>
                </a:solidFill>
              </a:rPr>
              <a:t>        \kernel32.dll</a:t>
            </a:r>
          </a:p>
          <a:p>
            <a:pPr>
              <a:lnSpc>
                <a:spcPct val="90000"/>
              </a:lnSpc>
              <a:spcAft>
                <a:spcPts val="441"/>
              </a:spcAft>
            </a:pPr>
            <a:r>
              <a:rPr lang="en-US" sz="1324" dirty="0">
                <a:solidFill>
                  <a:srgbClr val="00188F"/>
                </a:solidFill>
              </a:rPr>
              <a:t>        </a:t>
            </a:r>
            <a:r>
              <a:rPr lang="en-US" sz="1324" dirty="0">
                <a:solidFill>
                  <a:srgbClr val="FF0000"/>
                </a:solidFill>
              </a:rPr>
              <a:t>\msvcrt.dll</a:t>
            </a:r>
            <a:endParaRPr lang="en-US" sz="1324" dirty="0">
              <a:solidFill>
                <a:srgbClr val="00188F"/>
              </a:solidFill>
            </a:endParaRPr>
          </a:p>
          <a:p>
            <a:pPr>
              <a:lnSpc>
                <a:spcPct val="90000"/>
              </a:lnSpc>
              <a:spcAft>
                <a:spcPts val="441"/>
              </a:spcAft>
            </a:pPr>
            <a:r>
              <a:rPr lang="en-US" sz="1324" dirty="0">
                <a:solidFill>
                  <a:srgbClr val="00188F"/>
                </a:solidFill>
              </a:rPr>
              <a:t>        \shell32.dll</a:t>
            </a:r>
          </a:p>
          <a:p>
            <a:pPr>
              <a:lnSpc>
                <a:spcPct val="90000"/>
              </a:lnSpc>
              <a:spcAft>
                <a:spcPts val="441"/>
              </a:spcAft>
            </a:pPr>
            <a:r>
              <a:rPr lang="en-US" sz="1324" dirty="0">
                <a:solidFill>
                  <a:srgbClr val="00188F"/>
                </a:solidFill>
              </a:rPr>
              <a:t>    </a:t>
            </a:r>
          </a:p>
        </p:txBody>
      </p:sp>
      <p:sp>
        <p:nvSpPr>
          <p:cNvPr id="2" name="TextBox 1"/>
          <p:cNvSpPr txBox="1"/>
          <p:nvPr/>
        </p:nvSpPr>
        <p:spPr>
          <a:xfrm>
            <a:off x="650142" y="3684000"/>
            <a:ext cx="908305" cy="583882"/>
          </a:xfrm>
          <a:prstGeom prst="rect">
            <a:avLst/>
          </a:prstGeom>
          <a:noFill/>
        </p:spPr>
        <p:txBody>
          <a:bodyPr wrap="square" lIns="134464" tIns="107571" rIns="134464" bIns="107571" rtlCol="0">
            <a:spAutoFit/>
          </a:bodyPr>
          <a:lstStyle/>
          <a:p>
            <a:pPr>
              <a:lnSpc>
                <a:spcPct val="90000"/>
              </a:lnSpc>
              <a:spcAft>
                <a:spcPts val="441"/>
              </a:spcAft>
            </a:pPr>
            <a:r>
              <a:rPr lang="en-US" sz="2647" dirty="0">
                <a:solidFill>
                  <a:schemeClr val="tx2"/>
                </a:solidFill>
              </a:rPr>
              <a:t>App</a:t>
            </a:r>
          </a:p>
        </p:txBody>
      </p:sp>
    </p:spTree>
    <p:extLst>
      <p:ext uri="{BB962C8B-B14F-4D97-AF65-F5344CB8AC3E}">
        <p14:creationId xmlns:p14="http://schemas.microsoft.com/office/powerpoint/2010/main" val="1195950186"/>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Namespace write redirection</a:t>
            </a:r>
            <a:endParaRPr lang="en-US" dirty="0"/>
          </a:p>
        </p:txBody>
      </p:sp>
      <p:sp>
        <p:nvSpPr>
          <p:cNvPr id="26" name="Freeform 25"/>
          <p:cNvSpPr>
            <a:spLocks noChangeAspect="1"/>
          </p:cNvSpPr>
          <p:nvPr/>
        </p:nvSpPr>
        <p:spPr bwMode="black">
          <a:xfrm>
            <a:off x="582235" y="2667069"/>
            <a:ext cx="1021169" cy="999896"/>
          </a:xfrm>
          <a:custGeom>
            <a:avLst/>
            <a:gdLst>
              <a:gd name="connsiteX0" fmla="*/ 3713863 w 4893730"/>
              <a:gd name="connsiteY0" fmla="*/ 2130808 h 4791777"/>
              <a:gd name="connsiteX1" fmla="*/ 4426142 w 4893730"/>
              <a:gd name="connsiteY1" fmla="*/ 2130808 h 4791777"/>
              <a:gd name="connsiteX2" fmla="*/ 4598071 w 4893730"/>
              <a:gd name="connsiteY2" fmla="*/ 2301547 h 4791777"/>
              <a:gd name="connsiteX3" fmla="*/ 4598071 w 4893730"/>
              <a:gd name="connsiteY3" fmla="*/ 3886978 h 4791777"/>
              <a:gd name="connsiteX4" fmla="*/ 4426142 w 4893730"/>
              <a:gd name="connsiteY4" fmla="*/ 4057717 h 4791777"/>
              <a:gd name="connsiteX5" fmla="*/ 3713863 w 4893730"/>
              <a:gd name="connsiteY5" fmla="*/ 4057717 h 4791777"/>
              <a:gd name="connsiteX6" fmla="*/ 3517372 w 4893730"/>
              <a:gd name="connsiteY6" fmla="*/ 3886978 h 4791777"/>
              <a:gd name="connsiteX7" fmla="*/ 3517372 w 4893730"/>
              <a:gd name="connsiteY7" fmla="*/ 2301547 h 4791777"/>
              <a:gd name="connsiteX8" fmla="*/ 3713863 w 4893730"/>
              <a:gd name="connsiteY8" fmla="*/ 2130808 h 4791777"/>
              <a:gd name="connsiteX9" fmla="*/ 904368 w 4893730"/>
              <a:gd name="connsiteY9" fmla="*/ 1223432 h 4791777"/>
              <a:gd name="connsiteX10" fmla="*/ 1609930 w 4893730"/>
              <a:gd name="connsiteY10" fmla="*/ 1223432 h 4791777"/>
              <a:gd name="connsiteX11" fmla="*/ 1804567 w 4893730"/>
              <a:gd name="connsiteY11" fmla="*/ 1394467 h 4791777"/>
              <a:gd name="connsiteX12" fmla="*/ 1804567 w 4893730"/>
              <a:gd name="connsiteY12" fmla="*/ 3886683 h 4791777"/>
              <a:gd name="connsiteX13" fmla="*/ 1609930 w 4893730"/>
              <a:gd name="connsiteY13" fmla="*/ 4057717 h 4791777"/>
              <a:gd name="connsiteX14" fmla="*/ 904368 w 4893730"/>
              <a:gd name="connsiteY14" fmla="*/ 4057717 h 4791777"/>
              <a:gd name="connsiteX15" fmla="*/ 734060 w 4893730"/>
              <a:gd name="connsiteY15" fmla="*/ 3886683 h 4791777"/>
              <a:gd name="connsiteX16" fmla="*/ 734060 w 4893730"/>
              <a:gd name="connsiteY16" fmla="*/ 1394467 h 4791777"/>
              <a:gd name="connsiteX17" fmla="*/ 904368 w 4893730"/>
              <a:gd name="connsiteY17" fmla="*/ 1223432 h 4791777"/>
              <a:gd name="connsiteX18" fmla="*/ 2325453 w 4893730"/>
              <a:gd name="connsiteY18" fmla="*/ 316050 h 4791777"/>
              <a:gd name="connsiteX19" fmla="*/ 3031014 w 4893730"/>
              <a:gd name="connsiteY19" fmla="*/ 316050 h 4791777"/>
              <a:gd name="connsiteX20" fmla="*/ 3201322 w 4893730"/>
              <a:gd name="connsiteY20" fmla="*/ 487238 h 4791777"/>
              <a:gd name="connsiteX21" fmla="*/ 3201322 w 4893730"/>
              <a:gd name="connsiteY21" fmla="*/ 3886530 h 4791777"/>
              <a:gd name="connsiteX22" fmla="*/ 3031014 w 4893730"/>
              <a:gd name="connsiteY22" fmla="*/ 4057717 h 4791777"/>
              <a:gd name="connsiteX23" fmla="*/ 2325453 w 4893730"/>
              <a:gd name="connsiteY23" fmla="*/ 4057717 h 4791777"/>
              <a:gd name="connsiteX24" fmla="*/ 2130815 w 4893730"/>
              <a:gd name="connsiteY24" fmla="*/ 3886530 h 4791777"/>
              <a:gd name="connsiteX25" fmla="*/ 2130815 w 4893730"/>
              <a:gd name="connsiteY25" fmla="*/ 487238 h 4791777"/>
              <a:gd name="connsiteX26" fmla="*/ 2325453 w 4893730"/>
              <a:gd name="connsiteY26" fmla="*/ 316050 h 4791777"/>
              <a:gd name="connsiteX27" fmla="*/ 269155 w 4893730"/>
              <a:gd name="connsiteY27" fmla="*/ 0 h 4791777"/>
              <a:gd name="connsiteX28" fmla="*/ 538311 w 4893730"/>
              <a:gd name="connsiteY28" fmla="*/ 268927 h 4791777"/>
              <a:gd name="connsiteX29" fmla="*/ 538311 w 4893730"/>
              <a:gd name="connsiteY29" fmla="*/ 4253925 h 4791777"/>
              <a:gd name="connsiteX30" fmla="*/ 4624575 w 4893730"/>
              <a:gd name="connsiteY30" fmla="*/ 4253925 h 4791777"/>
              <a:gd name="connsiteX31" fmla="*/ 4893730 w 4893730"/>
              <a:gd name="connsiteY31" fmla="*/ 4522851 h 4791777"/>
              <a:gd name="connsiteX32" fmla="*/ 4624575 w 4893730"/>
              <a:gd name="connsiteY32" fmla="*/ 4791777 h 4791777"/>
              <a:gd name="connsiteX33" fmla="*/ 269155 w 4893730"/>
              <a:gd name="connsiteY33" fmla="*/ 4791777 h 4791777"/>
              <a:gd name="connsiteX34" fmla="*/ 0 w 4893730"/>
              <a:gd name="connsiteY34" fmla="*/ 4522851 h 4791777"/>
              <a:gd name="connsiteX35" fmla="*/ 0 w 4893730"/>
              <a:gd name="connsiteY35" fmla="*/ 268927 h 4791777"/>
              <a:gd name="connsiteX36" fmla="*/ 269155 w 4893730"/>
              <a:gd name="connsiteY36" fmla="*/ 0 h 4791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893730" h="4791777">
                <a:moveTo>
                  <a:pt x="3713863" y="2130808"/>
                </a:moveTo>
                <a:cubicBezTo>
                  <a:pt x="3713863" y="2130808"/>
                  <a:pt x="3713863" y="2130808"/>
                  <a:pt x="4426142" y="2130808"/>
                </a:cubicBezTo>
                <a:cubicBezTo>
                  <a:pt x="4524387" y="2130808"/>
                  <a:pt x="4598071" y="2203982"/>
                  <a:pt x="4598071" y="2301547"/>
                </a:cubicBezTo>
                <a:cubicBezTo>
                  <a:pt x="4598071" y="2301547"/>
                  <a:pt x="4598071" y="2301547"/>
                  <a:pt x="4598071" y="3886978"/>
                </a:cubicBezTo>
                <a:cubicBezTo>
                  <a:pt x="4598071" y="3984543"/>
                  <a:pt x="4524387" y="4057717"/>
                  <a:pt x="4426142" y="4057717"/>
                </a:cubicBezTo>
                <a:cubicBezTo>
                  <a:pt x="4426142" y="4057717"/>
                  <a:pt x="4426142" y="4057717"/>
                  <a:pt x="3713863" y="4057717"/>
                </a:cubicBezTo>
                <a:cubicBezTo>
                  <a:pt x="3615618" y="4057717"/>
                  <a:pt x="3517372" y="3984543"/>
                  <a:pt x="3517372" y="3886978"/>
                </a:cubicBezTo>
                <a:cubicBezTo>
                  <a:pt x="3517372" y="3886978"/>
                  <a:pt x="3517372" y="3886978"/>
                  <a:pt x="3517372" y="2301547"/>
                </a:cubicBezTo>
                <a:cubicBezTo>
                  <a:pt x="3517372" y="2203982"/>
                  <a:pt x="3615618" y="2130808"/>
                  <a:pt x="3713863" y="2130808"/>
                </a:cubicBezTo>
                <a:close/>
                <a:moveTo>
                  <a:pt x="904368" y="1223432"/>
                </a:moveTo>
                <a:cubicBezTo>
                  <a:pt x="904368" y="1223432"/>
                  <a:pt x="904368" y="1223432"/>
                  <a:pt x="1609930" y="1223432"/>
                </a:cubicBezTo>
                <a:cubicBezTo>
                  <a:pt x="1731578" y="1223432"/>
                  <a:pt x="1804567" y="1296733"/>
                  <a:pt x="1804567" y="1394467"/>
                </a:cubicBezTo>
                <a:cubicBezTo>
                  <a:pt x="1804567" y="1394467"/>
                  <a:pt x="1804567" y="1394467"/>
                  <a:pt x="1804567" y="3886683"/>
                </a:cubicBezTo>
                <a:cubicBezTo>
                  <a:pt x="1804567" y="3984417"/>
                  <a:pt x="1731578" y="4057717"/>
                  <a:pt x="1609930" y="4057717"/>
                </a:cubicBezTo>
                <a:cubicBezTo>
                  <a:pt x="1609930" y="4057717"/>
                  <a:pt x="1609930" y="4057717"/>
                  <a:pt x="904368" y="4057717"/>
                </a:cubicBezTo>
                <a:cubicBezTo>
                  <a:pt x="807049" y="4057717"/>
                  <a:pt x="734060" y="3984417"/>
                  <a:pt x="734060" y="3886683"/>
                </a:cubicBezTo>
                <a:cubicBezTo>
                  <a:pt x="734060" y="3886683"/>
                  <a:pt x="734060" y="3886683"/>
                  <a:pt x="734060" y="1394467"/>
                </a:cubicBezTo>
                <a:cubicBezTo>
                  <a:pt x="734060" y="1296733"/>
                  <a:pt x="807049" y="1223432"/>
                  <a:pt x="904368" y="1223432"/>
                </a:cubicBezTo>
                <a:close/>
                <a:moveTo>
                  <a:pt x="2325453" y="316050"/>
                </a:moveTo>
                <a:cubicBezTo>
                  <a:pt x="2325453" y="316050"/>
                  <a:pt x="2325453" y="316050"/>
                  <a:pt x="3031014" y="316050"/>
                </a:cubicBezTo>
                <a:cubicBezTo>
                  <a:pt x="3128333" y="316050"/>
                  <a:pt x="3201322" y="389416"/>
                  <a:pt x="3201322" y="487238"/>
                </a:cubicBezTo>
                <a:cubicBezTo>
                  <a:pt x="3201322" y="487238"/>
                  <a:pt x="3201322" y="487238"/>
                  <a:pt x="3201322" y="3886530"/>
                </a:cubicBezTo>
                <a:cubicBezTo>
                  <a:pt x="3201322" y="3984351"/>
                  <a:pt x="3128333" y="4057717"/>
                  <a:pt x="3031014" y="4057717"/>
                </a:cubicBezTo>
                <a:cubicBezTo>
                  <a:pt x="3031014" y="4057717"/>
                  <a:pt x="3031014" y="4057717"/>
                  <a:pt x="2325453" y="4057717"/>
                </a:cubicBezTo>
                <a:cubicBezTo>
                  <a:pt x="2203804" y="4057717"/>
                  <a:pt x="2130815" y="3984351"/>
                  <a:pt x="2130815" y="3886530"/>
                </a:cubicBezTo>
                <a:cubicBezTo>
                  <a:pt x="2130815" y="3886530"/>
                  <a:pt x="2130815" y="3886530"/>
                  <a:pt x="2130815" y="487238"/>
                </a:cubicBezTo>
                <a:cubicBezTo>
                  <a:pt x="2130815" y="389416"/>
                  <a:pt x="2203804" y="316050"/>
                  <a:pt x="2325453" y="316050"/>
                </a:cubicBezTo>
                <a:close/>
                <a:moveTo>
                  <a:pt x="269155" y="0"/>
                </a:moveTo>
                <a:cubicBezTo>
                  <a:pt x="415967" y="0"/>
                  <a:pt x="538311" y="122239"/>
                  <a:pt x="538311" y="268927"/>
                </a:cubicBezTo>
                <a:cubicBezTo>
                  <a:pt x="538311" y="268927"/>
                  <a:pt x="538311" y="268927"/>
                  <a:pt x="538311" y="4253925"/>
                </a:cubicBezTo>
                <a:cubicBezTo>
                  <a:pt x="538311" y="4253925"/>
                  <a:pt x="538311" y="4253925"/>
                  <a:pt x="4624575" y="4253925"/>
                </a:cubicBezTo>
                <a:cubicBezTo>
                  <a:pt x="4771387" y="4253925"/>
                  <a:pt x="4893730" y="4376164"/>
                  <a:pt x="4893730" y="4522851"/>
                </a:cubicBezTo>
                <a:cubicBezTo>
                  <a:pt x="4893730" y="4669538"/>
                  <a:pt x="4771387" y="4791777"/>
                  <a:pt x="4624575" y="4791777"/>
                </a:cubicBezTo>
                <a:cubicBezTo>
                  <a:pt x="4624575" y="4791777"/>
                  <a:pt x="4624575" y="4791777"/>
                  <a:pt x="269155" y="4791777"/>
                </a:cubicBezTo>
                <a:cubicBezTo>
                  <a:pt x="122344" y="4791777"/>
                  <a:pt x="0" y="4669538"/>
                  <a:pt x="0" y="4522851"/>
                </a:cubicBezTo>
                <a:cubicBezTo>
                  <a:pt x="0" y="4522851"/>
                  <a:pt x="0" y="4522851"/>
                  <a:pt x="0" y="268927"/>
                </a:cubicBezTo>
                <a:cubicBezTo>
                  <a:pt x="0" y="122239"/>
                  <a:pt x="122344" y="0"/>
                  <a:pt x="269155" y="0"/>
                </a:cubicBez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0839" tIns="80672" rIns="100839" bIns="80672" numCol="1" spcCol="0" rtlCol="0" fromWordArt="0" anchor="t" anchorCtr="0" forceAA="0" compatLnSpc="1">
            <a:prstTxWarp prst="textNoShape">
              <a:avLst/>
            </a:prstTxWarp>
            <a:noAutofit/>
          </a:bodyPr>
          <a:lstStyle/>
          <a:p>
            <a:pPr algn="ctr" defTabSz="514115" fontAlgn="base">
              <a:lnSpc>
                <a:spcPct val="90000"/>
              </a:lnSpc>
              <a:spcBef>
                <a:spcPct val="0"/>
              </a:spcBef>
              <a:spcAft>
                <a:spcPct val="0"/>
              </a:spcAft>
            </a:pPr>
            <a:endParaRPr lang="en-US" sz="1324" dirty="0">
              <a:gradFill>
                <a:gsLst>
                  <a:gs pos="0">
                    <a:srgbClr val="FFFFFF"/>
                  </a:gs>
                  <a:gs pos="100000">
                    <a:srgbClr val="FFFFFF"/>
                  </a:gs>
                </a:gsLst>
                <a:lin ang="5400000" scaled="0"/>
              </a:gradFill>
              <a:ea typeface="Segoe UI" pitchFamily="34" charset="0"/>
              <a:cs typeface="Segoe UI" pitchFamily="34" charset="0"/>
            </a:endParaRPr>
          </a:p>
        </p:txBody>
      </p:sp>
      <p:grpSp>
        <p:nvGrpSpPr>
          <p:cNvPr id="49" name="Group 48"/>
          <p:cNvGrpSpPr/>
          <p:nvPr/>
        </p:nvGrpSpPr>
        <p:grpSpPr>
          <a:xfrm>
            <a:off x="5832277" y="1283140"/>
            <a:ext cx="2101317" cy="3111629"/>
            <a:chOff x="7932300" y="1744662"/>
            <a:chExt cx="2857937" cy="4232031"/>
          </a:xfrm>
        </p:grpSpPr>
        <p:sp>
          <p:nvSpPr>
            <p:cNvPr id="46" name="Rounded Rectangle 45"/>
            <p:cNvSpPr/>
            <p:nvPr/>
          </p:nvSpPr>
          <p:spPr bwMode="auto">
            <a:xfrm>
              <a:off x="7932300" y="2935662"/>
              <a:ext cx="2857937" cy="3041031"/>
            </a:xfrm>
            <a:prstGeom prst="roundRect">
              <a:avLst>
                <a:gd name="adj" fmla="val 6002"/>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b" anchorCtr="0"/>
            <a:lstStyle/>
            <a:p>
              <a:pPr algn="ctr" defTabSz="685529"/>
              <a:endParaRPr lang="en-US" sz="588" dirty="0">
                <a:gradFill>
                  <a:gsLst>
                    <a:gs pos="0">
                      <a:srgbClr val="FFFFFF"/>
                    </a:gs>
                    <a:gs pos="100000">
                      <a:srgbClr val="FFFFFF"/>
                    </a:gs>
                  </a:gsLst>
                  <a:lin ang="5400000" scaled="0"/>
                </a:gradFill>
                <a:ea typeface="Segoe UI" pitchFamily="34" charset="0"/>
                <a:cs typeface="Segoe UI" pitchFamily="34" charset="0"/>
              </a:endParaRPr>
            </a:p>
          </p:txBody>
        </p:sp>
        <p:sp>
          <p:nvSpPr>
            <p:cNvPr id="47" name="Rounded Rectangle 46"/>
            <p:cNvSpPr/>
            <p:nvPr/>
          </p:nvSpPr>
          <p:spPr bwMode="auto">
            <a:xfrm>
              <a:off x="8354365" y="4516553"/>
              <a:ext cx="2013807" cy="838200"/>
            </a:xfrm>
            <a:prstGeom prst="roundRect">
              <a:avLst>
                <a:gd name="adj" fmla="val 11073"/>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0" rIns="25215" bIns="25215" rtlCol="0" anchor="ctr" anchorCtr="0"/>
            <a:lstStyle/>
            <a:p>
              <a:pPr algn="ctr"/>
              <a:r>
                <a:rPr lang="en-US" sz="1471" dirty="0" err="1">
                  <a:solidFill>
                    <a:srgbClr val="FFFFFF"/>
                  </a:solidFill>
                </a:rPr>
                <a:t>Documentos</a:t>
              </a:r>
              <a:r>
                <a:rPr lang="en-US" sz="1471" dirty="0">
                  <a:solidFill>
                    <a:srgbClr val="FFFFFF"/>
                  </a:solidFill>
                </a:rPr>
                <a:t>, etc.</a:t>
              </a:r>
            </a:p>
          </p:txBody>
        </p:sp>
        <p:sp>
          <p:nvSpPr>
            <p:cNvPr id="29" name="Rectangle 28"/>
            <p:cNvSpPr/>
            <p:nvPr/>
          </p:nvSpPr>
          <p:spPr>
            <a:xfrm>
              <a:off x="8311096" y="1744662"/>
              <a:ext cx="2100348" cy="832981"/>
            </a:xfrm>
            <a:prstGeom prst="rect">
              <a:avLst/>
            </a:prstGeom>
            <a:noFill/>
          </p:spPr>
          <p:txBody>
            <a:bodyPr wrap="none" lIns="68561" tIns="34280" rIns="68561" bIns="34280">
              <a:spAutoFit/>
            </a:bodyPr>
            <a:lstStyle/>
            <a:p>
              <a:pPr algn="ctr"/>
              <a:r>
                <a:rPr lang="en-US" sz="1765" dirty="0">
                  <a:ln w="0"/>
                  <a:solidFill>
                    <a:srgbClr val="404040"/>
                  </a:solidFill>
                </a:rPr>
                <a:t>Namespace del</a:t>
              </a:r>
            </a:p>
            <a:p>
              <a:pPr algn="ctr"/>
              <a:r>
                <a:rPr lang="en-US" sz="1765" dirty="0" err="1">
                  <a:ln w="0"/>
                  <a:solidFill>
                    <a:srgbClr val="404040"/>
                  </a:solidFill>
                </a:rPr>
                <a:t>sistema</a:t>
              </a:r>
              <a:endParaRPr lang="en-US" sz="1765" dirty="0">
                <a:ln w="0"/>
                <a:solidFill>
                  <a:srgbClr val="404040"/>
                </a:solidFill>
              </a:endParaRPr>
            </a:p>
          </p:txBody>
        </p:sp>
      </p:grpSp>
      <p:grpSp>
        <p:nvGrpSpPr>
          <p:cNvPr id="50" name="Group 49"/>
          <p:cNvGrpSpPr/>
          <p:nvPr/>
        </p:nvGrpSpPr>
        <p:grpSpPr>
          <a:xfrm>
            <a:off x="3276604" y="1283139"/>
            <a:ext cx="2101317" cy="3096710"/>
            <a:chOff x="4456408" y="1744662"/>
            <a:chExt cx="2857937" cy="4211740"/>
          </a:xfrm>
        </p:grpSpPr>
        <p:sp>
          <p:nvSpPr>
            <p:cNvPr id="43" name="Rounded Rectangle 42"/>
            <p:cNvSpPr/>
            <p:nvPr/>
          </p:nvSpPr>
          <p:spPr bwMode="auto">
            <a:xfrm>
              <a:off x="4456408" y="2915371"/>
              <a:ext cx="2857937" cy="3041031"/>
            </a:xfrm>
            <a:prstGeom prst="roundRect">
              <a:avLst>
                <a:gd name="adj" fmla="val 6002"/>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b" anchorCtr="0"/>
            <a:lstStyle/>
            <a:p>
              <a:pPr algn="ctr" defTabSz="685529"/>
              <a:endParaRPr lang="en-US" sz="588" dirty="0">
                <a:gradFill>
                  <a:gsLst>
                    <a:gs pos="0">
                      <a:srgbClr val="FFFFFF"/>
                    </a:gs>
                    <a:gs pos="100000">
                      <a:srgbClr val="FFFFFF"/>
                    </a:gs>
                  </a:gsLst>
                  <a:lin ang="5400000" scaled="0"/>
                </a:gradFill>
                <a:ea typeface="Segoe UI" pitchFamily="34" charset="0"/>
                <a:cs typeface="Segoe UI" pitchFamily="34" charset="0"/>
              </a:endParaRPr>
            </a:p>
          </p:txBody>
        </p:sp>
        <p:sp>
          <p:nvSpPr>
            <p:cNvPr id="28" name="Rectangle 27"/>
            <p:cNvSpPr/>
            <p:nvPr/>
          </p:nvSpPr>
          <p:spPr>
            <a:xfrm>
              <a:off x="5061942" y="1744662"/>
              <a:ext cx="1646869" cy="832981"/>
            </a:xfrm>
            <a:prstGeom prst="rect">
              <a:avLst/>
            </a:prstGeom>
            <a:noFill/>
          </p:spPr>
          <p:txBody>
            <a:bodyPr wrap="none" lIns="68561" tIns="34280" rIns="68561" bIns="34280">
              <a:spAutoFit/>
            </a:bodyPr>
            <a:lstStyle/>
            <a:p>
              <a:pPr algn="ctr"/>
              <a:r>
                <a:rPr lang="en-US" sz="1765" dirty="0">
                  <a:ln w="0"/>
                  <a:solidFill>
                    <a:srgbClr val="404040"/>
                  </a:solidFill>
                </a:rPr>
                <a:t>App</a:t>
              </a:r>
              <a:br>
                <a:rPr lang="en-US" sz="1765" dirty="0">
                  <a:ln w="0"/>
                  <a:solidFill>
                    <a:srgbClr val="404040"/>
                  </a:solidFill>
                </a:rPr>
              </a:br>
              <a:r>
                <a:rPr lang="en-US" sz="1765" dirty="0">
                  <a:ln w="0"/>
                  <a:solidFill>
                    <a:srgbClr val="404040"/>
                  </a:solidFill>
                </a:rPr>
                <a:t>Namespace</a:t>
              </a:r>
            </a:p>
          </p:txBody>
        </p:sp>
        <p:sp>
          <p:nvSpPr>
            <p:cNvPr id="45" name="Rounded Rectangle 44"/>
            <p:cNvSpPr/>
            <p:nvPr/>
          </p:nvSpPr>
          <p:spPr bwMode="auto">
            <a:xfrm>
              <a:off x="4879536" y="3309693"/>
              <a:ext cx="2011680" cy="838200"/>
            </a:xfrm>
            <a:prstGeom prst="roundRect">
              <a:avLst>
                <a:gd name="adj" fmla="val 11073"/>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0" rIns="25215" bIns="25215" rtlCol="0" anchor="ctr" anchorCtr="0"/>
            <a:lstStyle/>
            <a:p>
              <a:pPr algn="ctr"/>
              <a:r>
                <a:rPr lang="en-US" sz="1471" dirty="0" err="1">
                  <a:solidFill>
                    <a:srgbClr val="FFFFFF"/>
                  </a:solidFill>
                </a:rPr>
                <a:t>AppData</a:t>
              </a:r>
              <a:r>
                <a:rPr lang="en-US" sz="1471" dirty="0">
                  <a:solidFill>
                    <a:srgbClr val="FFFFFF"/>
                  </a:solidFill>
                </a:rPr>
                <a:t> &amp; </a:t>
              </a:r>
              <a:r>
                <a:rPr lang="en-US" sz="1471" dirty="0" err="1">
                  <a:solidFill>
                    <a:srgbClr val="FFFFFF"/>
                  </a:solidFill>
                </a:rPr>
                <a:t>Registro</a:t>
              </a:r>
              <a:endParaRPr lang="en-US" sz="1471" dirty="0">
                <a:solidFill>
                  <a:srgbClr val="FFFFFF"/>
                </a:solidFill>
              </a:endParaRPr>
            </a:p>
          </p:txBody>
        </p:sp>
      </p:grpSp>
      <p:cxnSp>
        <p:nvCxnSpPr>
          <p:cNvPr id="14" name="Straight Arrow Connector 13"/>
          <p:cNvCxnSpPr/>
          <p:nvPr/>
        </p:nvCxnSpPr>
        <p:spPr>
          <a:xfrm>
            <a:off x="2162859" y="2739832"/>
            <a:ext cx="1424853" cy="2153"/>
          </a:xfrm>
          <a:prstGeom prst="straightConnector1">
            <a:avLst/>
          </a:prstGeom>
          <a:ln w="19050">
            <a:solidFill>
              <a:schemeClr val="tx1">
                <a:lumMod val="60000"/>
                <a:lumOff val="40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2162859" y="3625210"/>
            <a:ext cx="3979744" cy="0"/>
          </a:xfrm>
          <a:prstGeom prst="straightConnector1">
            <a:avLst/>
          </a:prstGeom>
          <a:ln w="19050">
            <a:solidFill>
              <a:schemeClr val="tx1">
                <a:lumMod val="60000"/>
                <a:lumOff val="40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650142" y="3684000"/>
            <a:ext cx="908305" cy="583882"/>
          </a:xfrm>
          <a:prstGeom prst="rect">
            <a:avLst/>
          </a:prstGeom>
          <a:noFill/>
        </p:spPr>
        <p:txBody>
          <a:bodyPr wrap="square" lIns="134464" tIns="107571" rIns="134464" bIns="107571" rtlCol="0">
            <a:spAutoFit/>
          </a:bodyPr>
          <a:lstStyle/>
          <a:p>
            <a:pPr>
              <a:lnSpc>
                <a:spcPct val="90000"/>
              </a:lnSpc>
              <a:spcAft>
                <a:spcPts val="441"/>
              </a:spcAft>
            </a:pPr>
            <a:r>
              <a:rPr lang="en-US" sz="2647" dirty="0">
                <a:solidFill>
                  <a:schemeClr val="tx2"/>
                </a:solidFill>
              </a:rPr>
              <a:t>App</a:t>
            </a:r>
          </a:p>
        </p:txBody>
      </p:sp>
    </p:spTree>
    <p:extLst>
      <p:ext uri="{BB962C8B-B14F-4D97-AF65-F5344CB8AC3E}">
        <p14:creationId xmlns:p14="http://schemas.microsoft.com/office/powerpoint/2010/main" val="625843881"/>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p:txBody>
          <a:bodyPr/>
          <a:lstStyle/>
          <a:p>
            <a:r>
              <a:rPr lang="en-US" dirty="0"/>
              <a:t>Live tiles</a:t>
            </a:r>
          </a:p>
          <a:p>
            <a:r>
              <a:rPr lang="en-US" dirty="0" err="1" smtClean="0"/>
              <a:t>Asociaciones</a:t>
            </a:r>
            <a:r>
              <a:rPr lang="en-US" dirty="0" smtClean="0"/>
              <a:t> de </a:t>
            </a:r>
            <a:r>
              <a:rPr lang="en-US" dirty="0" err="1" smtClean="0"/>
              <a:t>extensiones</a:t>
            </a:r>
            <a:endParaRPr lang="en-US" dirty="0"/>
          </a:p>
          <a:p>
            <a:r>
              <a:rPr lang="en-US" dirty="0"/>
              <a:t>Uri schemes</a:t>
            </a:r>
          </a:p>
          <a:p>
            <a:r>
              <a:rPr lang="en-US" dirty="0" smtClean="0"/>
              <a:t>App Container </a:t>
            </a:r>
            <a:r>
              <a:rPr lang="en-US" dirty="0" smtClean="0">
                <a:sym typeface="Wingdings" panose="05000000000000000000" pitchFamily="2" charset="2"/>
              </a:rPr>
              <a:t> Full Trust</a:t>
            </a:r>
            <a:endParaRPr lang="en-US" dirty="0"/>
          </a:p>
        </p:txBody>
      </p:sp>
      <p:sp>
        <p:nvSpPr>
          <p:cNvPr id="5" name="Title 4"/>
          <p:cNvSpPr>
            <a:spLocks noGrp="1"/>
          </p:cNvSpPr>
          <p:nvPr>
            <p:ph type="ctrTitle"/>
          </p:nvPr>
        </p:nvSpPr>
        <p:spPr>
          <a:xfrm>
            <a:off x="201930" y="1115060"/>
            <a:ext cx="2890985" cy="2881763"/>
          </a:xfrm>
        </p:spPr>
        <p:txBody>
          <a:bodyPr/>
          <a:lstStyle/>
          <a:p>
            <a:r>
              <a:rPr lang="en-US" dirty="0" smtClean="0"/>
              <a:t>Full </a:t>
            </a:r>
            <a:r>
              <a:rPr lang="en-US" dirty="0"/>
              <a:t>trust </a:t>
            </a:r>
            <a:r>
              <a:rPr lang="en-US" dirty="0" smtClean="0"/>
              <a:t>activations</a:t>
            </a:r>
            <a:endParaRPr lang="en-US" sz="2353" dirty="0"/>
          </a:p>
        </p:txBody>
      </p:sp>
    </p:spTree>
    <p:extLst>
      <p:ext uri="{BB962C8B-B14F-4D97-AF65-F5344CB8AC3E}">
        <p14:creationId xmlns:p14="http://schemas.microsoft.com/office/powerpoint/2010/main" val="4156756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210558" y="3079436"/>
            <a:ext cx="8731513" cy="0"/>
          </a:xfrm>
          <a:prstGeom prst="line">
            <a:avLst/>
          </a:prstGeom>
          <a:ln w="571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bwMode="auto">
          <a:xfrm>
            <a:off x="5524452" y="2179564"/>
            <a:ext cx="115770" cy="1680797"/>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b" anchorCtr="0"/>
          <a:lstStyle/>
          <a:p>
            <a:pPr algn="ctr" defTabSz="685529"/>
            <a:endParaRPr lang="en-US" sz="588" dirty="0">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p:nvSpPr>
        <p:spPr bwMode="auto">
          <a:xfrm>
            <a:off x="3563523" y="2179564"/>
            <a:ext cx="86980" cy="1680797"/>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b" anchorCtr="0"/>
          <a:lstStyle/>
          <a:p>
            <a:pPr algn="ctr" defTabSz="685529"/>
            <a:endParaRPr lang="en-US" sz="588" dirty="0">
              <a:gradFill>
                <a:gsLst>
                  <a:gs pos="0">
                    <a:srgbClr val="FFFFFF"/>
                  </a:gs>
                  <a:gs pos="100000">
                    <a:srgbClr val="FFFFFF"/>
                  </a:gs>
                </a:gsLst>
                <a:lin ang="5400000" scaled="0"/>
              </a:gradFill>
              <a:ea typeface="Segoe UI" pitchFamily="34" charset="0"/>
              <a:cs typeface="Segoe UI" pitchFamily="34" charset="0"/>
            </a:endParaRPr>
          </a:p>
        </p:txBody>
      </p:sp>
      <p:cxnSp>
        <p:nvCxnSpPr>
          <p:cNvPr id="15" name="Straight Arrow Connector 3"/>
          <p:cNvCxnSpPr/>
          <p:nvPr/>
        </p:nvCxnSpPr>
        <p:spPr>
          <a:xfrm flipV="1">
            <a:off x="3594475" y="2179564"/>
            <a:ext cx="0" cy="1680797"/>
          </a:xfrm>
          <a:prstGeom prst="straightConnector1">
            <a:avLst/>
          </a:prstGeom>
          <a:ln w="1905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16" name="Straight Arrow Connector 10"/>
          <p:cNvCxnSpPr/>
          <p:nvPr/>
        </p:nvCxnSpPr>
        <p:spPr>
          <a:xfrm flipV="1">
            <a:off x="4631113" y="2179564"/>
            <a:ext cx="0" cy="1680797"/>
          </a:xfrm>
          <a:prstGeom prst="straightConnector1">
            <a:avLst/>
          </a:prstGeom>
          <a:ln w="19050">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7" name="Straight Arrow Connector 19"/>
          <p:cNvCxnSpPr/>
          <p:nvPr/>
        </p:nvCxnSpPr>
        <p:spPr>
          <a:xfrm flipV="1">
            <a:off x="5583564" y="2179564"/>
            <a:ext cx="0" cy="1680797"/>
          </a:xfrm>
          <a:prstGeom prst="straightConnector1">
            <a:avLst/>
          </a:prstGeom>
          <a:ln w="19050">
            <a:solidFill>
              <a:schemeClr val="tx1"/>
            </a:solidFill>
            <a:headEnd type="triangle" w="lg" len="lg"/>
            <a:tailEnd type="none" w="lg" len="lg"/>
          </a:ln>
        </p:spPr>
        <p:style>
          <a:lnRef idx="1">
            <a:schemeClr val="accent1"/>
          </a:lnRef>
          <a:fillRef idx="0">
            <a:schemeClr val="accent1"/>
          </a:fillRef>
          <a:effectRef idx="0">
            <a:schemeClr val="accent1"/>
          </a:effectRef>
          <a:fontRef idx="minor">
            <a:schemeClr val="tx1"/>
          </a:fontRef>
        </p:style>
      </p:cxnSp>
      <p:sp>
        <p:nvSpPr>
          <p:cNvPr id="6" name="TextBox 20"/>
          <p:cNvSpPr txBox="1"/>
          <p:nvPr/>
        </p:nvSpPr>
        <p:spPr>
          <a:xfrm>
            <a:off x="2805691" y="3235713"/>
            <a:ext cx="982518" cy="400627"/>
          </a:xfrm>
          <a:prstGeom prst="rect">
            <a:avLst/>
          </a:prstGeom>
          <a:noFill/>
        </p:spPr>
        <p:txBody>
          <a:bodyPr wrap="none" lIns="134464" tIns="107571" rIns="134464" bIns="107571" rtlCol="0">
            <a:spAutoFit/>
          </a:bodyPr>
          <a:lstStyle/>
          <a:p>
            <a:pPr>
              <a:lnSpc>
                <a:spcPct val="90000"/>
              </a:lnSpc>
              <a:spcAft>
                <a:spcPts val="441"/>
              </a:spcAft>
            </a:pPr>
            <a:r>
              <a:rPr lang="en-US" sz="1324" dirty="0" err="1">
                <a:gradFill>
                  <a:gsLst>
                    <a:gs pos="2917">
                      <a:srgbClr val="404040"/>
                    </a:gs>
                    <a:gs pos="30000">
                      <a:srgbClr val="404040"/>
                    </a:gs>
                  </a:gsLst>
                  <a:lin ang="5400000" scaled="0"/>
                </a:gradFill>
              </a:rPr>
              <a:t>Activación</a:t>
            </a:r>
            <a:endParaRPr lang="en-US" sz="1324" dirty="0">
              <a:gradFill>
                <a:gsLst>
                  <a:gs pos="2917">
                    <a:srgbClr val="404040"/>
                  </a:gs>
                  <a:gs pos="30000">
                    <a:srgbClr val="404040"/>
                  </a:gs>
                </a:gsLst>
                <a:lin ang="5400000" scaled="0"/>
              </a:gradFill>
            </a:endParaRPr>
          </a:p>
        </p:txBody>
      </p:sp>
      <p:sp>
        <p:nvSpPr>
          <p:cNvPr id="18" name="TextBox 21"/>
          <p:cNvSpPr txBox="1"/>
          <p:nvPr/>
        </p:nvSpPr>
        <p:spPr>
          <a:xfrm>
            <a:off x="5523125" y="2347644"/>
            <a:ext cx="982518" cy="400627"/>
          </a:xfrm>
          <a:prstGeom prst="rect">
            <a:avLst/>
          </a:prstGeom>
          <a:noFill/>
        </p:spPr>
        <p:txBody>
          <a:bodyPr wrap="none" lIns="134464" tIns="107571" rIns="134464" bIns="107571" rtlCol="0">
            <a:spAutoFit/>
          </a:bodyPr>
          <a:lstStyle/>
          <a:p>
            <a:pPr>
              <a:lnSpc>
                <a:spcPct val="90000"/>
              </a:lnSpc>
              <a:spcAft>
                <a:spcPts val="441"/>
              </a:spcAft>
            </a:pPr>
            <a:r>
              <a:rPr lang="en-US" sz="1324" dirty="0" err="1">
                <a:gradFill>
                  <a:gsLst>
                    <a:gs pos="2917">
                      <a:srgbClr val="404040"/>
                    </a:gs>
                    <a:gs pos="30000">
                      <a:srgbClr val="404040"/>
                    </a:gs>
                  </a:gsLst>
                  <a:lin ang="5400000" scaled="0"/>
                </a:gradFill>
              </a:rPr>
              <a:t>Activación</a:t>
            </a:r>
            <a:endParaRPr lang="en-US" sz="1324" dirty="0">
              <a:gradFill>
                <a:gsLst>
                  <a:gs pos="2917">
                    <a:srgbClr val="404040"/>
                  </a:gs>
                  <a:gs pos="30000">
                    <a:srgbClr val="404040"/>
                  </a:gs>
                </a:gsLst>
                <a:lin ang="5400000" scaled="0"/>
              </a:gradFill>
            </a:endParaRPr>
          </a:p>
        </p:txBody>
      </p:sp>
      <p:sp>
        <p:nvSpPr>
          <p:cNvPr id="19" name="TextBox 22"/>
          <p:cNvSpPr txBox="1"/>
          <p:nvPr/>
        </p:nvSpPr>
        <p:spPr>
          <a:xfrm>
            <a:off x="3982247" y="2851884"/>
            <a:ext cx="1344638" cy="400627"/>
          </a:xfrm>
          <a:prstGeom prst="rect">
            <a:avLst/>
          </a:prstGeom>
          <a:solidFill>
            <a:schemeClr val="bg1">
              <a:lumMod val="85000"/>
            </a:schemeClr>
          </a:solidFill>
        </p:spPr>
        <p:txBody>
          <a:bodyPr wrap="square" lIns="134464" tIns="107571" rIns="134464" bIns="107571" rtlCol="0">
            <a:spAutoFit/>
          </a:bodyPr>
          <a:lstStyle/>
          <a:p>
            <a:pPr>
              <a:lnSpc>
                <a:spcPct val="90000"/>
              </a:lnSpc>
              <a:spcAft>
                <a:spcPts val="441"/>
              </a:spcAft>
            </a:pPr>
            <a:r>
              <a:rPr lang="en-US" sz="1324" dirty="0">
                <a:gradFill>
                  <a:gsLst>
                    <a:gs pos="2917">
                      <a:srgbClr val="404040"/>
                    </a:gs>
                    <a:gs pos="30000">
                      <a:srgbClr val="404040"/>
                    </a:gs>
                  </a:gsLst>
                  <a:lin ang="5400000" scaled="0"/>
                </a:gradFill>
              </a:rPr>
              <a:t>Comunicación</a:t>
            </a:r>
          </a:p>
        </p:txBody>
      </p:sp>
      <p:sp>
        <p:nvSpPr>
          <p:cNvPr id="24" name="Rounded Rectangle 23"/>
          <p:cNvSpPr/>
          <p:nvPr/>
        </p:nvSpPr>
        <p:spPr bwMode="auto">
          <a:xfrm>
            <a:off x="3236504" y="1171087"/>
            <a:ext cx="2693454" cy="952451"/>
          </a:xfrm>
          <a:prstGeom prst="roundRect">
            <a:avLst>
              <a:gd name="adj" fmla="val 12023"/>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b" anchorCtr="0"/>
          <a:lstStyle/>
          <a:p>
            <a:pPr algn="ctr" defTabSz="685529"/>
            <a:r>
              <a:rPr lang="en-US" sz="2647" dirty="0">
                <a:gradFill>
                  <a:gsLst>
                    <a:gs pos="0">
                      <a:srgbClr val="FFFFFF"/>
                    </a:gs>
                    <a:gs pos="100000">
                      <a:srgbClr val="FFFFFF"/>
                    </a:gs>
                  </a:gsLst>
                  <a:lin ang="5400000" scaled="0"/>
                </a:gradFill>
                <a:ea typeface="Segoe UI" pitchFamily="34" charset="0"/>
                <a:cs typeface="Segoe UI" pitchFamily="34" charset="0"/>
              </a:rPr>
              <a:t>Full Trust</a:t>
            </a:r>
            <a:br>
              <a:rPr lang="en-US" sz="2647" dirty="0">
                <a:gradFill>
                  <a:gsLst>
                    <a:gs pos="0">
                      <a:srgbClr val="FFFFFF"/>
                    </a:gs>
                    <a:gs pos="100000">
                      <a:srgbClr val="FFFFFF"/>
                    </a:gs>
                  </a:gsLst>
                  <a:lin ang="5400000" scaled="0"/>
                </a:gradFill>
                <a:ea typeface="Segoe UI" pitchFamily="34" charset="0"/>
                <a:cs typeface="Segoe UI" pitchFamily="34" charset="0"/>
              </a:rPr>
            </a:br>
            <a:r>
              <a:rPr lang="en-US" sz="2647" dirty="0">
                <a:gradFill>
                  <a:gsLst>
                    <a:gs pos="0">
                      <a:srgbClr val="FFFFFF"/>
                    </a:gs>
                    <a:gs pos="100000">
                      <a:srgbClr val="FFFFFF"/>
                    </a:gs>
                  </a:gsLst>
                  <a:lin ang="5400000" scaled="0"/>
                </a:gradFill>
                <a:ea typeface="Segoe UI" pitchFamily="34" charset="0"/>
                <a:cs typeface="Segoe UI" pitchFamily="34" charset="0"/>
              </a:rPr>
              <a:t>Process</a:t>
            </a:r>
          </a:p>
        </p:txBody>
      </p:sp>
      <p:sp>
        <p:nvSpPr>
          <p:cNvPr id="25" name="Rounded Rectangle 24"/>
          <p:cNvSpPr/>
          <p:nvPr/>
        </p:nvSpPr>
        <p:spPr bwMode="auto">
          <a:xfrm>
            <a:off x="3236504" y="3924744"/>
            <a:ext cx="2693454" cy="952451"/>
          </a:xfrm>
          <a:prstGeom prst="roundRect">
            <a:avLst>
              <a:gd name="adj" fmla="val 11094"/>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b" anchorCtr="0"/>
          <a:lstStyle/>
          <a:p>
            <a:pPr algn="ctr" defTabSz="685529"/>
            <a:r>
              <a:rPr lang="en-US" sz="2647" dirty="0">
                <a:gradFill>
                  <a:gsLst>
                    <a:gs pos="0">
                      <a:srgbClr val="FFFFFF"/>
                    </a:gs>
                    <a:gs pos="100000">
                      <a:srgbClr val="FFFFFF"/>
                    </a:gs>
                  </a:gsLst>
                  <a:lin ang="5400000" scaled="0"/>
                </a:gradFill>
                <a:ea typeface="Segoe UI" pitchFamily="34" charset="0"/>
                <a:cs typeface="Segoe UI" pitchFamily="34" charset="0"/>
              </a:rPr>
              <a:t>App Container</a:t>
            </a:r>
            <a:br>
              <a:rPr lang="en-US" sz="2647" dirty="0">
                <a:gradFill>
                  <a:gsLst>
                    <a:gs pos="0">
                      <a:srgbClr val="FFFFFF"/>
                    </a:gs>
                    <a:gs pos="100000">
                      <a:srgbClr val="FFFFFF"/>
                    </a:gs>
                  </a:gsLst>
                  <a:lin ang="5400000" scaled="0"/>
                </a:gradFill>
                <a:ea typeface="Segoe UI" pitchFamily="34" charset="0"/>
                <a:cs typeface="Segoe UI" pitchFamily="34" charset="0"/>
              </a:rPr>
            </a:br>
            <a:r>
              <a:rPr lang="en-US" sz="2647" dirty="0">
                <a:gradFill>
                  <a:gsLst>
                    <a:gs pos="0">
                      <a:srgbClr val="FFFFFF"/>
                    </a:gs>
                    <a:gs pos="100000">
                      <a:srgbClr val="FFFFFF"/>
                    </a:gs>
                  </a:gsLst>
                  <a:lin ang="5400000" scaled="0"/>
                </a:gradFill>
                <a:ea typeface="Segoe UI" pitchFamily="34" charset="0"/>
                <a:cs typeface="Segoe UI" pitchFamily="34" charset="0"/>
              </a:rPr>
              <a:t>Process</a:t>
            </a:r>
          </a:p>
        </p:txBody>
      </p:sp>
      <p:sp>
        <p:nvSpPr>
          <p:cNvPr id="26" name="Title 25"/>
          <p:cNvSpPr>
            <a:spLocks noGrp="1"/>
          </p:cNvSpPr>
          <p:nvPr>
            <p:ph type="title"/>
          </p:nvPr>
        </p:nvSpPr>
        <p:spPr/>
        <p:txBody>
          <a:bodyPr/>
          <a:lstStyle/>
          <a:p>
            <a:pPr algn="l"/>
            <a:r>
              <a:rPr lang="en-US" dirty="0" err="1" smtClean="0"/>
              <a:t>Activación</a:t>
            </a:r>
            <a:r>
              <a:rPr lang="en-US" dirty="0" smtClean="0"/>
              <a:t> &amp; Comunicación</a:t>
            </a:r>
            <a:endParaRPr lang="en-US" dirty="0"/>
          </a:p>
        </p:txBody>
      </p:sp>
    </p:spTree>
    <p:extLst>
      <p:ext uri="{BB962C8B-B14F-4D97-AF65-F5344CB8AC3E}">
        <p14:creationId xmlns:p14="http://schemas.microsoft.com/office/powerpoint/2010/main" val="240854387"/>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201929" y="2213960"/>
            <a:ext cx="8727759" cy="715581"/>
          </a:xfrm>
        </p:spPr>
        <p:txBody>
          <a:bodyPr/>
          <a:lstStyle/>
          <a:p>
            <a:r>
              <a:rPr lang="es-ES" sz="4050" dirty="0"/>
              <a:t>El viaje de la convergencia</a:t>
            </a:r>
            <a:endParaRPr lang="en-US" sz="4050" dirty="0"/>
          </a:p>
        </p:txBody>
      </p:sp>
    </p:spTree>
    <p:extLst>
      <p:ext uri="{BB962C8B-B14F-4D97-AF65-F5344CB8AC3E}">
        <p14:creationId xmlns:p14="http://schemas.microsoft.com/office/powerpoint/2010/main" val="13746009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p:cNvSpPr txBox="1">
            <a:spLocks/>
          </p:cNvSpPr>
          <p:nvPr/>
        </p:nvSpPr>
        <p:spPr>
          <a:xfrm>
            <a:off x="209390" y="304391"/>
            <a:ext cx="8648657" cy="387798"/>
          </a:xfrm>
          <a:prstGeom prst="rect">
            <a:avLst/>
          </a:prstGeom>
        </p:spPr>
        <p:txBody>
          <a:bodyPr vert="horz" wrap="square" lIns="0" tIns="0" rIns="0" bIns="0" rtlCol="0" anchor="t" anchorCtr="0">
            <a:spAutoFit/>
          </a:bodyPr>
          <a:lstStyle>
            <a:lvl1pPr algn="l" defTabSz="914400" rtl="0" eaLnBrk="1" latinLnBrk="0" hangingPunct="1">
              <a:lnSpc>
                <a:spcPct val="105000"/>
              </a:lnSpc>
              <a:spcBef>
                <a:spcPct val="0"/>
              </a:spcBef>
              <a:buNone/>
              <a:defRPr sz="2400" kern="1200" spc="0" baseline="0">
                <a:solidFill>
                  <a:schemeClr val="accent1"/>
                </a:solidFill>
                <a:latin typeface="+mj-lt"/>
                <a:ea typeface="+mj-ea"/>
                <a:cs typeface="+mj-cs"/>
              </a:defRPr>
            </a:lvl1pPr>
          </a:lstStyle>
          <a:p>
            <a:r>
              <a:rPr lang="en-US"/>
              <a:t>Preguntas y respuestas.</a:t>
            </a:r>
            <a:endParaRPr lang="ru-RU" dirty="0"/>
          </a:p>
        </p:txBody>
      </p:sp>
      <p:sp>
        <p:nvSpPr>
          <p:cNvPr id="3" name="Text Placeholder 1"/>
          <p:cNvSpPr>
            <a:spLocks noGrp="1"/>
          </p:cNvSpPr>
          <p:nvPr>
            <p:ph type="body" sz="quarter" idx="20"/>
          </p:nvPr>
        </p:nvSpPr>
        <p:spPr>
          <a:xfrm>
            <a:off x="252134" y="1076539"/>
            <a:ext cx="8594677" cy="631239"/>
          </a:xfrm>
        </p:spPr>
        <p:txBody>
          <a:bodyPr/>
          <a:lstStyle/>
          <a:p>
            <a:r>
              <a:rPr lang="en-US" sz="2800" dirty="0"/>
              <a:t>¿</a:t>
            </a:r>
            <a:r>
              <a:rPr lang="en-US" sz="2800" dirty="0" err="1"/>
              <a:t>Dudas</a:t>
            </a:r>
            <a:r>
              <a:rPr lang="en-US" sz="2800" dirty="0"/>
              <a:t>?</a:t>
            </a:r>
            <a:endParaRPr lang="ru-RU" sz="2800" dirty="0"/>
          </a:p>
        </p:txBody>
      </p:sp>
      <p:sp>
        <p:nvSpPr>
          <p:cNvPr id="4" name="Text Placeholder 1"/>
          <p:cNvSpPr txBox="1">
            <a:spLocks/>
          </p:cNvSpPr>
          <p:nvPr/>
        </p:nvSpPr>
        <p:spPr>
          <a:xfrm>
            <a:off x="324131" y="1563781"/>
            <a:ext cx="8445056" cy="2303930"/>
          </a:xfrm>
          <a:prstGeom prst="rect">
            <a:avLst/>
          </a:prstGeom>
        </p:spPr>
        <p:txBody>
          <a:bodyPr vert="horz" lIns="91427" tIns="0" rIns="91427" bIns="45714" rtlCol="0">
            <a:noAutofit/>
          </a:bodyPr>
          <a:lstStyle>
            <a:lvl1pPr marL="0" indent="0" algn="l" defTabSz="914400" rtl="0" eaLnBrk="1" latinLnBrk="0" hangingPunct="1">
              <a:spcBef>
                <a:spcPct val="20000"/>
              </a:spcBef>
              <a:buFont typeface="Arial" pitchFamily="34" charset="0"/>
              <a:buNone/>
              <a:defRPr sz="2800" kern="1200">
                <a:solidFill>
                  <a:schemeClr val="bg1"/>
                </a:solidFill>
                <a:latin typeface="+mn-lt"/>
                <a:ea typeface="+mn-ea"/>
                <a:cs typeface="+mn-cs"/>
              </a:defRPr>
            </a:lvl1pPr>
            <a:lvl2pPr marL="0" indent="0" algn="l" defTabSz="914400" rtl="0" eaLnBrk="1" latinLnBrk="0" hangingPunct="1">
              <a:spcBef>
                <a:spcPct val="20000"/>
              </a:spcBef>
              <a:buFont typeface="Arial" pitchFamily="34" charset="0"/>
              <a:buNone/>
              <a:defRPr sz="1600" kern="1200">
                <a:solidFill>
                  <a:schemeClr val="tx2"/>
                </a:solidFill>
                <a:latin typeface="+mn-lt"/>
                <a:ea typeface="+mn-ea"/>
                <a:cs typeface="+mn-cs"/>
              </a:defRPr>
            </a:lvl2pPr>
            <a:lvl3pPr marL="447675" indent="-180975" algn="l" defTabSz="914400" rtl="0" eaLnBrk="1" latinLnBrk="0" hangingPunct="1">
              <a:spcBef>
                <a:spcPct val="20000"/>
              </a:spcBef>
              <a:buClr>
                <a:schemeClr val="accent1"/>
              </a:buClr>
              <a:buSzPct val="120000"/>
              <a:buFont typeface="Arial" pitchFamily="34" charset="0"/>
              <a:buChar char="•"/>
              <a:defRPr sz="1600" kern="1200">
                <a:solidFill>
                  <a:schemeClr val="tx2"/>
                </a:solidFill>
                <a:latin typeface="+mn-lt"/>
                <a:ea typeface="+mn-ea"/>
                <a:cs typeface="+mn-cs"/>
              </a:defRPr>
            </a:lvl3pPr>
            <a:lvl4pPr marL="714375" indent="-2667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4pPr>
            <a:lvl5pPr marL="990600" indent="-276225"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16597" dirty="0">
                <a:solidFill>
                  <a:schemeClr val="accent1"/>
                </a:solidFill>
                <a:latin typeface="Aller" pitchFamily="2" charset="0"/>
              </a:rPr>
              <a:t>P</a:t>
            </a:r>
            <a:r>
              <a:rPr lang="en-US" sz="8798" dirty="0">
                <a:solidFill>
                  <a:schemeClr val="accent1"/>
                </a:solidFill>
                <a:latin typeface="Aller" pitchFamily="2" charset="0"/>
              </a:rPr>
              <a:t>&amp;</a:t>
            </a:r>
            <a:r>
              <a:rPr lang="en-US" sz="16597" dirty="0">
                <a:solidFill>
                  <a:schemeClr val="accent1"/>
                </a:solidFill>
                <a:latin typeface="Aller" pitchFamily="2" charset="0"/>
              </a:rPr>
              <a:t>R</a:t>
            </a:r>
            <a:endParaRPr lang="ru-RU" sz="16597" dirty="0">
              <a:solidFill>
                <a:schemeClr val="accent1"/>
              </a:solidFill>
            </a:endParaRPr>
          </a:p>
        </p:txBody>
      </p:sp>
    </p:spTree>
    <p:extLst>
      <p:ext uri="{BB962C8B-B14F-4D97-AF65-F5344CB8AC3E}">
        <p14:creationId xmlns:p14="http://schemas.microsoft.com/office/powerpoint/2010/main" val="13226232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ctrTitle"/>
          </p:nvPr>
        </p:nvSpPr>
        <p:spPr/>
        <p:txBody>
          <a:bodyPr/>
          <a:lstStyle/>
          <a:p>
            <a:r>
              <a:rPr lang="en-US" dirty="0" smtClean="0"/>
              <a:t>GRACIAS a </a:t>
            </a:r>
            <a:r>
              <a:rPr lang="en-US" dirty="0" smtClean="0">
                <a:solidFill>
                  <a:schemeClr val="accent2"/>
                </a:solidFill>
              </a:rPr>
              <a:t>TODOS</a:t>
            </a:r>
            <a:endParaRPr lang="en-US" dirty="0">
              <a:solidFill>
                <a:schemeClr val="tx1">
                  <a:lumMod val="95000"/>
                  <a:lumOff val="5000"/>
                </a:schemeClr>
              </a:solidFill>
            </a:endParaRPr>
          </a:p>
        </p:txBody>
      </p:sp>
      <p:sp>
        <p:nvSpPr>
          <p:cNvPr id="9" name="Text Placeholder 8"/>
          <p:cNvSpPr>
            <a:spLocks noGrp="1"/>
          </p:cNvSpPr>
          <p:nvPr>
            <p:ph type="body" sz="quarter" idx="22"/>
          </p:nvPr>
        </p:nvSpPr>
        <p:spPr>
          <a:xfrm>
            <a:off x="533400" y="742950"/>
            <a:ext cx="8089573" cy="304800"/>
          </a:xfrm>
        </p:spPr>
        <p:txBody>
          <a:bodyPr/>
          <a:lstStyle/>
          <a:p>
            <a:r>
              <a:rPr lang="en-US" dirty="0" err="1" smtClean="0"/>
              <a:t>Por</a:t>
            </a:r>
            <a:r>
              <a:rPr lang="en-US" dirty="0" smtClean="0"/>
              <a:t> </a:t>
            </a:r>
            <a:r>
              <a:rPr lang="en-US" dirty="0" err="1" smtClean="0"/>
              <a:t>vuestro</a:t>
            </a:r>
            <a:r>
              <a:rPr lang="en-US" dirty="0" smtClean="0"/>
              <a:t> </a:t>
            </a:r>
            <a:r>
              <a:rPr lang="en-US" dirty="0" err="1" smtClean="0"/>
              <a:t>tiempo</a:t>
            </a:r>
            <a:r>
              <a:rPr lang="en-US" dirty="0" smtClean="0"/>
              <a:t>!</a:t>
            </a:r>
            <a:endParaRPr lang="en-US" dirty="0"/>
          </a:p>
        </p:txBody>
      </p:sp>
      <p:sp>
        <p:nvSpPr>
          <p:cNvPr id="5" name="Title 2"/>
          <p:cNvSpPr txBox="1">
            <a:spLocks/>
          </p:cNvSpPr>
          <p:nvPr/>
        </p:nvSpPr>
        <p:spPr>
          <a:xfrm>
            <a:off x="990600" y="1885950"/>
            <a:ext cx="4078148" cy="485967"/>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800" dirty="0" smtClean="0">
                <a:solidFill>
                  <a:schemeClr val="accent2"/>
                </a:solidFill>
                <a:latin typeface="+mn-lt"/>
              </a:rPr>
              <a:t>Javier Suárez</a:t>
            </a:r>
            <a:endParaRPr lang="en-US" sz="2800" dirty="0">
              <a:solidFill>
                <a:schemeClr val="accent2"/>
              </a:solidFill>
              <a:latin typeface="+mn-lt"/>
            </a:endParaRPr>
          </a:p>
        </p:txBody>
      </p:sp>
      <p:sp>
        <p:nvSpPr>
          <p:cNvPr id="6" name="Text Placeholder 4"/>
          <p:cNvSpPr>
            <a:spLocks noGrp="1"/>
          </p:cNvSpPr>
          <p:nvPr/>
        </p:nvSpPr>
        <p:spPr>
          <a:xfrm>
            <a:off x="990600" y="2472938"/>
            <a:ext cx="5105400" cy="1621641"/>
          </a:xfrm>
          <a:prstGeom prst="rect">
            <a:avLst/>
          </a:prstGeom>
        </p:spPr>
        <p:txBody>
          <a:bodyPr vert="horz" lIns="91440" tIns="0" rIns="91440" bIns="45720" rtlCol="0">
            <a:noAutofit/>
          </a:bodyPr>
          <a:lstStyle>
            <a:lvl1pPr marL="0" indent="0" algn="l" defTabSz="914400" rtl="0" eaLnBrk="1" latinLnBrk="0" hangingPunct="1">
              <a:spcBef>
                <a:spcPct val="20000"/>
              </a:spcBef>
              <a:buFont typeface="Arial" pitchFamily="34" charset="0"/>
              <a:buNone/>
              <a:defRPr sz="2800" kern="1200">
                <a:solidFill>
                  <a:schemeClr val="bg1"/>
                </a:solidFill>
                <a:latin typeface="+mn-lt"/>
                <a:ea typeface="+mn-ea"/>
                <a:cs typeface="+mn-cs"/>
              </a:defRPr>
            </a:lvl1pPr>
            <a:lvl2pPr marL="0" indent="0" algn="l" defTabSz="914400" rtl="0" eaLnBrk="1" latinLnBrk="0" hangingPunct="1">
              <a:spcBef>
                <a:spcPct val="20000"/>
              </a:spcBef>
              <a:buFont typeface="Arial" pitchFamily="34" charset="0"/>
              <a:buNone/>
              <a:defRPr sz="1600" kern="1200">
                <a:solidFill>
                  <a:schemeClr val="tx2"/>
                </a:solidFill>
                <a:latin typeface="+mn-lt"/>
                <a:ea typeface="+mn-ea"/>
                <a:cs typeface="+mn-cs"/>
              </a:defRPr>
            </a:lvl2pPr>
            <a:lvl3pPr marL="447675" indent="-180975" algn="l" defTabSz="914400" rtl="0" eaLnBrk="1" latinLnBrk="0" hangingPunct="1">
              <a:spcBef>
                <a:spcPct val="20000"/>
              </a:spcBef>
              <a:buClr>
                <a:schemeClr val="bg2"/>
              </a:buClr>
              <a:buSzPct val="120000"/>
              <a:buFont typeface="Arial" pitchFamily="34" charset="0"/>
              <a:buChar char="•"/>
              <a:defRPr sz="1600" kern="1200">
                <a:solidFill>
                  <a:schemeClr val="tx2"/>
                </a:solidFill>
                <a:latin typeface="+mn-lt"/>
                <a:ea typeface="+mn-ea"/>
                <a:cs typeface="+mn-cs"/>
              </a:defRPr>
            </a:lvl3pPr>
            <a:lvl4pPr marL="714375" indent="-266700" algn="l" defTabSz="914400" rtl="0" eaLnBrk="1" latinLnBrk="0" hangingPunct="1">
              <a:spcBef>
                <a:spcPct val="20000"/>
              </a:spcBef>
              <a:buClr>
                <a:schemeClr val="bg2"/>
              </a:buClr>
              <a:buFont typeface="Arial" pitchFamily="34" charset="0"/>
              <a:buChar char="–"/>
              <a:defRPr sz="1600" kern="1200">
                <a:solidFill>
                  <a:schemeClr val="tx2"/>
                </a:solidFill>
                <a:latin typeface="+mn-lt"/>
                <a:ea typeface="+mn-ea"/>
                <a:cs typeface="+mn-cs"/>
              </a:defRPr>
            </a:lvl4pPr>
            <a:lvl5pPr marL="990600" indent="-276225" algn="l" defTabSz="914400" rtl="0" eaLnBrk="1" latinLnBrk="0" hangingPunct="1">
              <a:spcBef>
                <a:spcPct val="20000"/>
              </a:spcBef>
              <a:buClr>
                <a:schemeClr val="bg2"/>
              </a:buClr>
              <a:buFont typeface="Arial" pitchFamily="34" charset="0"/>
              <a:buChar char="»"/>
              <a:defRPr sz="16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400" dirty="0" smtClean="0">
                <a:solidFill>
                  <a:schemeClr val="accent1">
                    <a:lumMod val="50000"/>
                  </a:schemeClr>
                </a:solidFill>
              </a:rPr>
              <a:t>Microsoft MVP Windows Platform Development</a:t>
            </a:r>
          </a:p>
          <a:p>
            <a:endParaRPr lang="en-US" sz="1400" dirty="0">
              <a:solidFill>
                <a:schemeClr val="accent1">
                  <a:lumMod val="50000"/>
                </a:schemeClr>
              </a:solidFill>
            </a:endParaRPr>
          </a:p>
          <a:p>
            <a:pPr marL="285750" indent="-285750">
              <a:buFont typeface="Arial" panose="020B0604020202020204" pitchFamily="34" charset="0"/>
              <a:buChar char="•"/>
            </a:pPr>
            <a:r>
              <a:rPr lang="en-US" sz="1400" dirty="0" smtClean="0">
                <a:solidFill>
                  <a:schemeClr val="accent1">
                    <a:lumMod val="50000"/>
                  </a:schemeClr>
                </a:solidFill>
              </a:rPr>
              <a:t>Blog</a:t>
            </a:r>
            <a:r>
              <a:rPr lang="en-US" sz="1400" dirty="0">
                <a:solidFill>
                  <a:schemeClr val="accent1">
                    <a:lumMod val="50000"/>
                  </a:schemeClr>
                </a:solidFill>
              </a:rPr>
              <a:t>: </a:t>
            </a:r>
            <a:r>
              <a:rPr lang="en-US" sz="1400" dirty="0">
                <a:solidFill>
                  <a:schemeClr val="accent1">
                    <a:lumMod val="50000"/>
                  </a:schemeClr>
                </a:solidFill>
                <a:hlinkClick r:id="rId2"/>
              </a:rPr>
              <a:t>http://</a:t>
            </a:r>
            <a:r>
              <a:rPr lang="en-US" sz="1400" dirty="0" smtClean="0">
                <a:solidFill>
                  <a:schemeClr val="accent1">
                    <a:lumMod val="50000"/>
                  </a:schemeClr>
                </a:solidFill>
                <a:hlinkClick r:id="rId2"/>
              </a:rPr>
              <a:t>geeks.ms/blogs/jsuarez</a:t>
            </a:r>
            <a:endParaRPr lang="en-US" sz="1400" dirty="0">
              <a:solidFill>
                <a:schemeClr val="accent1">
                  <a:lumMod val="50000"/>
                </a:schemeClr>
              </a:solidFill>
            </a:endParaRPr>
          </a:p>
          <a:p>
            <a:pPr marL="285750" indent="-285750">
              <a:buFont typeface="Arial" panose="020B0604020202020204" pitchFamily="34" charset="0"/>
              <a:buChar char="•"/>
            </a:pPr>
            <a:r>
              <a:rPr lang="en-US" sz="1400" dirty="0" smtClean="0">
                <a:solidFill>
                  <a:schemeClr val="accent1">
                    <a:lumMod val="50000"/>
                  </a:schemeClr>
                </a:solidFill>
              </a:rPr>
              <a:t>Email: </a:t>
            </a:r>
            <a:r>
              <a:rPr lang="en-US" sz="1400" dirty="0" smtClean="0">
                <a:solidFill>
                  <a:schemeClr val="accent1">
                    <a:lumMod val="50000"/>
                  </a:schemeClr>
                </a:solidFill>
                <a:hlinkClick r:id="rId3"/>
              </a:rPr>
              <a:t>javiersuarezruiz@hotmail.com</a:t>
            </a:r>
            <a:endParaRPr lang="en-US" sz="1400" dirty="0" smtClean="0">
              <a:solidFill>
                <a:schemeClr val="accent1">
                  <a:lumMod val="50000"/>
                </a:schemeClr>
              </a:solidFill>
            </a:endParaRPr>
          </a:p>
          <a:p>
            <a:pPr marL="285750" indent="-285750">
              <a:buFont typeface="Arial" panose="020B0604020202020204" pitchFamily="34" charset="0"/>
              <a:buChar char="•"/>
            </a:pPr>
            <a:r>
              <a:rPr lang="en-US" sz="1400" dirty="0" smtClean="0">
                <a:solidFill>
                  <a:schemeClr val="accent1">
                    <a:lumMod val="50000"/>
                  </a:schemeClr>
                </a:solidFill>
              </a:rPr>
              <a:t>Twitter: @</a:t>
            </a:r>
            <a:r>
              <a:rPr lang="en-US" sz="1400" dirty="0" err="1" smtClean="0">
                <a:solidFill>
                  <a:schemeClr val="accent1">
                    <a:lumMod val="50000"/>
                  </a:schemeClr>
                </a:solidFill>
              </a:rPr>
              <a:t>jsuarezruiz</a:t>
            </a:r>
            <a:endParaRPr lang="en-US" sz="1400" dirty="0" smtClean="0">
              <a:solidFill>
                <a:schemeClr val="accent1">
                  <a:lumMod val="50000"/>
                </a:schemeClr>
              </a:solidFill>
            </a:endParaRPr>
          </a:p>
          <a:p>
            <a:endParaRPr lang="en-US" sz="2400" dirty="0" smtClean="0">
              <a:solidFill>
                <a:schemeClr val="accent1">
                  <a:lumMod val="50000"/>
                </a:schemeClr>
              </a:solidFill>
            </a:endParaRPr>
          </a:p>
        </p:txBody>
      </p:sp>
      <p:pic>
        <p:nvPicPr>
          <p:cNvPr id="7" name="Imagen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43600" y="1885950"/>
            <a:ext cx="1981737" cy="2134871"/>
          </a:xfrm>
          <a:prstGeom prst="rect">
            <a:avLst/>
          </a:prstGeom>
        </p:spPr>
      </p:pic>
      <p:pic>
        <p:nvPicPr>
          <p:cNvPr id="10" name="Imagen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367960" y="3146168"/>
            <a:ext cx="557377" cy="874653"/>
          </a:xfrm>
          <a:prstGeom prst="rect">
            <a:avLst/>
          </a:prstGeom>
        </p:spPr>
      </p:pic>
    </p:spTree>
    <p:extLst>
      <p:ext uri="{BB962C8B-B14F-4D97-AF65-F5344CB8AC3E}">
        <p14:creationId xmlns:p14="http://schemas.microsoft.com/office/powerpoint/2010/main" val="2146129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6"/>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nodeType="after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nodeType="afterEffect">
                                  <p:stCondLst>
                                    <p:cond delay="0"/>
                                  </p:stCondLst>
                                  <p:childTnLst>
                                    <p:set>
                                      <p:cBhvr>
                                        <p:cTn id="15"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4800" y="2571750"/>
            <a:ext cx="8305800" cy="498964"/>
          </a:xfrm>
        </p:spPr>
        <p:txBody>
          <a:bodyPr>
            <a:normAutofit fontScale="90000"/>
          </a:bodyPr>
          <a:lstStyle/>
          <a:p>
            <a:r>
              <a:rPr lang="en-US" dirty="0" smtClean="0"/>
              <a:t>REGRESO AL FUTURO, </a:t>
            </a:r>
            <a:r>
              <a:rPr lang="en-US" dirty="0" smtClean="0">
                <a:solidFill>
                  <a:schemeClr val="accent2"/>
                </a:solidFill>
              </a:rPr>
              <a:t>LA PROPOSICIÓN INDECENTE DE MICROSOFT</a:t>
            </a:r>
            <a:endParaRPr lang="en-US" dirty="0">
              <a:solidFill>
                <a:schemeClr val="accent2"/>
              </a:solidFill>
            </a:endParaRPr>
          </a:p>
        </p:txBody>
      </p:sp>
      <p:sp>
        <p:nvSpPr>
          <p:cNvPr id="10" name="Text Placeholder 9"/>
          <p:cNvSpPr>
            <a:spLocks noGrp="1"/>
          </p:cNvSpPr>
          <p:nvPr>
            <p:ph type="body" sz="quarter" idx="25"/>
          </p:nvPr>
        </p:nvSpPr>
        <p:spPr>
          <a:xfrm>
            <a:off x="304800" y="2945810"/>
            <a:ext cx="8000999" cy="540340"/>
          </a:xfrm>
        </p:spPr>
        <p:txBody>
          <a:bodyPr>
            <a:normAutofit/>
          </a:bodyPr>
          <a:lstStyle/>
          <a:p>
            <a:r>
              <a:rPr lang="en-US" dirty="0">
                <a:solidFill>
                  <a:schemeClr val="bg1"/>
                </a:solidFill>
              </a:rPr>
              <a:t>El </a:t>
            </a:r>
            <a:r>
              <a:rPr lang="en-US" dirty="0" err="1">
                <a:solidFill>
                  <a:schemeClr val="bg1"/>
                </a:solidFill>
              </a:rPr>
              <a:t>viaje</a:t>
            </a:r>
            <a:r>
              <a:rPr lang="en-US" dirty="0">
                <a:solidFill>
                  <a:schemeClr val="bg1"/>
                </a:solidFill>
              </a:rPr>
              <a:t> de la </a:t>
            </a:r>
            <a:r>
              <a:rPr lang="en-US" dirty="0" err="1">
                <a:solidFill>
                  <a:schemeClr val="bg1"/>
                </a:solidFill>
              </a:rPr>
              <a:t>convergencia</a:t>
            </a:r>
            <a:r>
              <a:rPr lang="en-US" dirty="0">
                <a:solidFill>
                  <a:schemeClr val="bg1"/>
                </a:solidFill>
              </a:rPr>
              <a:t>, </a:t>
            </a:r>
            <a:r>
              <a:rPr lang="es-ES" dirty="0">
                <a:solidFill>
                  <a:schemeClr val="bg1"/>
                </a:solidFill>
              </a:rPr>
              <a:t>Project Astoria, </a:t>
            </a:r>
            <a:r>
              <a:rPr lang="en-US" dirty="0">
                <a:solidFill>
                  <a:schemeClr val="bg1"/>
                </a:solidFill>
              </a:rPr>
              <a:t>Project </a:t>
            </a:r>
            <a:r>
              <a:rPr lang="en-US" dirty="0" err="1">
                <a:solidFill>
                  <a:schemeClr val="bg1"/>
                </a:solidFill>
              </a:rPr>
              <a:t>Islandwood</a:t>
            </a:r>
            <a:r>
              <a:rPr lang="en-US" dirty="0">
                <a:solidFill>
                  <a:schemeClr val="bg1"/>
                </a:solidFill>
              </a:rPr>
              <a:t>, Project Centennial</a:t>
            </a:r>
            <a:endParaRPr lang="en-US" dirty="0">
              <a:solidFill>
                <a:schemeClr val="bg1"/>
              </a:solidFill>
            </a:endParaRPr>
          </a:p>
        </p:txBody>
      </p:sp>
      <p:pic>
        <p:nvPicPr>
          <p:cNvPr id="17" name="Picture Placeholder 16"/>
          <p:cNvPicPr>
            <a:picLocks noGrp="1" noChangeAspect="1"/>
          </p:cNvPicPr>
          <p:nvPr>
            <p:ph type="pic" sz="quarter" idx="24"/>
          </p:nvPr>
        </p:nvPicPr>
        <p:blipFill>
          <a:blip r:embed="rId2">
            <a:extLst>
              <a:ext uri="{28A0092B-C50C-407E-A947-70E740481C1C}">
                <a14:useLocalDpi xmlns:a14="http://schemas.microsoft.com/office/drawing/2010/main" val="0"/>
              </a:ext>
            </a:extLst>
          </a:blip>
          <a:stretch>
            <a:fillRect/>
          </a:stretch>
        </p:blipFill>
        <p:spPr>
          <a:xfrm>
            <a:off x="2700" y="86966"/>
            <a:ext cx="9138599" cy="2103781"/>
          </a:xfrm>
        </p:spPr>
      </p:pic>
      <p:pic>
        <p:nvPicPr>
          <p:cNvPr id="5" name="Imagen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62800" y="4095750"/>
            <a:ext cx="1896208" cy="477948"/>
          </a:xfrm>
          <a:prstGeom prst="rect">
            <a:avLst/>
          </a:prstGeom>
        </p:spPr>
      </p:pic>
    </p:spTree>
    <p:extLst>
      <p:ext uri="{BB962C8B-B14F-4D97-AF65-F5344CB8AC3E}">
        <p14:creationId xmlns:p14="http://schemas.microsoft.com/office/powerpoint/2010/main" val="425413010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t>El </a:t>
            </a:r>
            <a:r>
              <a:rPr lang="en-US" dirty="0" err="1" smtClean="0"/>
              <a:t>viaje</a:t>
            </a:r>
            <a:r>
              <a:rPr lang="en-US" dirty="0" smtClean="0"/>
              <a:t> </a:t>
            </a:r>
            <a:r>
              <a:rPr lang="en-US" dirty="0" err="1" smtClean="0"/>
              <a:t>hacia</a:t>
            </a:r>
            <a:r>
              <a:rPr lang="en-US" dirty="0" smtClean="0"/>
              <a:t> un Windows </a:t>
            </a:r>
            <a:r>
              <a:rPr lang="en-US" dirty="0" err="1" smtClean="0"/>
              <a:t>único</a:t>
            </a:r>
            <a:r>
              <a:rPr lang="en-US" dirty="0" smtClean="0"/>
              <a:t>…</a:t>
            </a:r>
            <a:endParaRPr lang="en-US" dirty="0"/>
          </a:p>
        </p:txBody>
      </p:sp>
      <p:sp>
        <p:nvSpPr>
          <p:cNvPr id="3" name="Rectangle 2"/>
          <p:cNvSpPr/>
          <p:nvPr/>
        </p:nvSpPr>
        <p:spPr bwMode="auto">
          <a:xfrm>
            <a:off x="4958016" y="2446003"/>
            <a:ext cx="4185985" cy="695405"/>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05" fontAlgn="base">
              <a:lnSpc>
                <a:spcPct val="90000"/>
              </a:lnSpc>
              <a:spcBef>
                <a:spcPct val="0"/>
              </a:spcBef>
              <a:spcAft>
                <a:spcPct val="0"/>
              </a:spcAft>
            </a:pPr>
            <a:endParaRPr lang="en-US" dirty="0" err="1">
              <a:gradFill>
                <a:gsLst>
                  <a:gs pos="2917">
                    <a:srgbClr val="737373"/>
                  </a:gs>
                  <a:gs pos="81000">
                    <a:srgbClr val="737373"/>
                  </a:gs>
                </a:gsLst>
                <a:lin ang="5400000" scaled="0"/>
              </a:gradFill>
              <a:ea typeface="Segoe UI" pitchFamily="34" charset="0"/>
              <a:cs typeface="Segoe UI" pitchFamily="34" charset="0"/>
            </a:endParaRPr>
          </a:p>
        </p:txBody>
      </p:sp>
      <p:grpSp>
        <p:nvGrpSpPr>
          <p:cNvPr id="4" name="Group 3"/>
          <p:cNvGrpSpPr/>
          <p:nvPr/>
        </p:nvGrpSpPr>
        <p:grpSpPr>
          <a:xfrm>
            <a:off x="3651134" y="2752289"/>
            <a:ext cx="1841733" cy="2393126"/>
            <a:chOff x="4868178" y="3669719"/>
            <a:chExt cx="2455644" cy="3190834"/>
          </a:xfrm>
        </p:grpSpPr>
        <p:sp>
          <p:nvSpPr>
            <p:cNvPr id="5" name="Isosceles Triangle 4"/>
            <p:cNvSpPr/>
            <p:nvPr/>
          </p:nvSpPr>
          <p:spPr>
            <a:xfrm>
              <a:off x="4868178" y="3669719"/>
              <a:ext cx="2455644" cy="1791141"/>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p>
          </p:txBody>
        </p:sp>
        <p:grpSp>
          <p:nvGrpSpPr>
            <p:cNvPr id="6" name="Group 5"/>
            <p:cNvGrpSpPr/>
            <p:nvPr/>
          </p:nvGrpSpPr>
          <p:grpSpPr>
            <a:xfrm>
              <a:off x="4868178" y="5538270"/>
              <a:ext cx="2455644" cy="1322283"/>
              <a:chOff x="4880706" y="5512870"/>
              <a:chExt cx="2455644" cy="1322283"/>
            </a:xfrm>
          </p:grpSpPr>
          <p:sp>
            <p:nvSpPr>
              <p:cNvPr id="7" name="Rectangle 6"/>
              <p:cNvSpPr/>
              <p:nvPr/>
            </p:nvSpPr>
            <p:spPr>
              <a:xfrm>
                <a:off x="4880706" y="5512870"/>
                <a:ext cx="2455644" cy="132228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p>
            </p:txBody>
          </p:sp>
          <p:sp>
            <p:nvSpPr>
              <p:cNvPr id="8" name="TextBox 7"/>
              <p:cNvSpPr txBox="1"/>
              <p:nvPr/>
            </p:nvSpPr>
            <p:spPr>
              <a:xfrm>
                <a:off x="5062827" y="5530010"/>
                <a:ext cx="2091403" cy="1232795"/>
              </a:xfrm>
              <a:prstGeom prst="rect">
                <a:avLst/>
              </a:prstGeom>
              <a:solidFill>
                <a:schemeClr val="accent3"/>
              </a:solidFill>
            </p:spPr>
            <p:txBody>
              <a:bodyPr wrap="square" lIns="186521" tIns="149217" rIns="186521" bIns="149217" rtlCol="0">
                <a:spAutoFit/>
              </a:bodyPr>
              <a:lstStyle/>
              <a:p>
                <a:pPr algn="ctr" defTabSz="685783">
                  <a:lnSpc>
                    <a:spcPct val="90000"/>
                  </a:lnSpc>
                </a:pPr>
                <a:r>
                  <a:rPr lang="en-US" sz="1500" dirty="0" err="1">
                    <a:solidFill>
                      <a:schemeClr val="bg1"/>
                    </a:solidFill>
                  </a:rPr>
                  <a:t>IoT</a:t>
                </a:r>
                <a:endParaRPr lang="en-US" sz="1500" dirty="0">
                  <a:solidFill>
                    <a:schemeClr val="bg1"/>
                  </a:solidFill>
                </a:endParaRPr>
              </a:p>
              <a:p>
                <a:pPr algn="ctr" defTabSz="685783">
                  <a:lnSpc>
                    <a:spcPct val="90000"/>
                  </a:lnSpc>
                </a:pPr>
                <a:r>
                  <a:rPr lang="en-US" sz="1500" dirty="0" err="1">
                    <a:solidFill>
                      <a:schemeClr val="bg1"/>
                    </a:solidFill>
                  </a:rPr>
                  <a:t>HoloLens</a:t>
                </a:r>
                <a:endParaRPr lang="en-US" sz="1500" dirty="0">
                  <a:solidFill>
                    <a:schemeClr val="bg1"/>
                  </a:solidFill>
                </a:endParaRPr>
              </a:p>
              <a:p>
                <a:pPr algn="ctr" defTabSz="685783">
                  <a:lnSpc>
                    <a:spcPct val="90000"/>
                  </a:lnSpc>
                </a:pPr>
                <a:r>
                  <a:rPr lang="en-US" sz="1500" dirty="0">
                    <a:solidFill>
                      <a:schemeClr val="bg1"/>
                    </a:solidFill>
                  </a:rPr>
                  <a:t>Surface Hub</a:t>
                </a:r>
              </a:p>
            </p:txBody>
          </p:sp>
        </p:grpSp>
      </p:grpSp>
      <p:grpSp>
        <p:nvGrpSpPr>
          <p:cNvPr id="9" name="Group 8"/>
          <p:cNvGrpSpPr/>
          <p:nvPr/>
        </p:nvGrpSpPr>
        <p:grpSpPr>
          <a:xfrm>
            <a:off x="587017" y="1583929"/>
            <a:ext cx="4001522" cy="2403590"/>
            <a:chOff x="782689" y="1953277"/>
            <a:chExt cx="5335363" cy="3204787"/>
          </a:xfrm>
        </p:grpSpPr>
        <p:sp>
          <p:nvSpPr>
            <p:cNvPr id="10" name="Freeform 9"/>
            <p:cNvSpPr/>
            <p:nvPr/>
          </p:nvSpPr>
          <p:spPr>
            <a:xfrm rot="20641024" flipV="1">
              <a:off x="782689" y="3539231"/>
              <a:ext cx="5335363" cy="1618833"/>
            </a:xfrm>
            <a:custGeom>
              <a:avLst/>
              <a:gdLst>
                <a:gd name="connsiteX0" fmla="*/ 5335363 w 5335363"/>
                <a:gd name="connsiteY0" fmla="*/ 781903 h 1618833"/>
                <a:gd name="connsiteX1" fmla="*/ 3040974 w 5335363"/>
                <a:gd name="connsiteY1" fmla="*/ 8008 h 1618833"/>
                <a:gd name="connsiteX2" fmla="*/ 3038680 w 5335363"/>
                <a:gd name="connsiteY2" fmla="*/ 0 h 1618833"/>
                <a:gd name="connsiteX3" fmla="*/ 3027081 w 5335363"/>
                <a:gd name="connsiteY3" fmla="*/ 3322 h 1618833"/>
                <a:gd name="connsiteX4" fmla="*/ 3027078 w 5335363"/>
                <a:gd name="connsiteY4" fmla="*/ 3321 h 1618833"/>
                <a:gd name="connsiteX5" fmla="*/ 3027078 w 5335363"/>
                <a:gd name="connsiteY5" fmla="*/ 3323 h 1618833"/>
                <a:gd name="connsiteX6" fmla="*/ 0 w 5335363"/>
                <a:gd name="connsiteY6" fmla="*/ 870348 h 1618833"/>
                <a:gd name="connsiteX7" fmla="*/ 214383 w 5335363"/>
                <a:gd name="connsiteY7" fmla="*/ 1618833 h 1618833"/>
                <a:gd name="connsiteX8" fmla="*/ 3136389 w 5335363"/>
                <a:gd name="connsiteY8" fmla="*/ 781903 h 1618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35363" h="1618833">
                  <a:moveTo>
                    <a:pt x="5335363" y="781903"/>
                  </a:moveTo>
                  <a:lnTo>
                    <a:pt x="3040974" y="8008"/>
                  </a:lnTo>
                  <a:lnTo>
                    <a:pt x="3038680" y="0"/>
                  </a:lnTo>
                  <a:lnTo>
                    <a:pt x="3027081" y="3322"/>
                  </a:lnTo>
                  <a:lnTo>
                    <a:pt x="3027078" y="3321"/>
                  </a:lnTo>
                  <a:lnTo>
                    <a:pt x="3027078" y="3323"/>
                  </a:lnTo>
                  <a:lnTo>
                    <a:pt x="0" y="870348"/>
                  </a:lnTo>
                  <a:lnTo>
                    <a:pt x="214383" y="1618833"/>
                  </a:lnTo>
                  <a:lnTo>
                    <a:pt x="3136389" y="781903"/>
                  </a:lnTo>
                  <a:close/>
                </a:path>
              </a:pathLst>
            </a:custGeom>
            <a:solidFill>
              <a:srgbClr val="0099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p>
          </p:txBody>
        </p:sp>
        <p:grpSp>
          <p:nvGrpSpPr>
            <p:cNvPr id="11" name="Group 10"/>
            <p:cNvGrpSpPr/>
            <p:nvPr/>
          </p:nvGrpSpPr>
          <p:grpSpPr>
            <a:xfrm>
              <a:off x="869034" y="1953277"/>
              <a:ext cx="5153473" cy="3043708"/>
              <a:chOff x="869034" y="1953277"/>
              <a:chExt cx="5153473" cy="3043708"/>
            </a:xfrm>
          </p:grpSpPr>
          <p:sp>
            <p:nvSpPr>
              <p:cNvPr id="12" name="Freeform 11"/>
              <p:cNvSpPr/>
              <p:nvPr/>
            </p:nvSpPr>
            <p:spPr>
              <a:xfrm>
                <a:off x="869034" y="1953277"/>
                <a:ext cx="5153473" cy="1384074"/>
              </a:xfrm>
              <a:custGeom>
                <a:avLst/>
                <a:gdLst>
                  <a:gd name="connsiteX0" fmla="*/ 3148801 w 5153473"/>
                  <a:gd name="connsiteY0" fmla="*/ 0 h 1384074"/>
                  <a:gd name="connsiteX1" fmla="*/ 3150743 w 5153473"/>
                  <a:gd name="connsiteY1" fmla="*/ 1341 h 1384074"/>
                  <a:gd name="connsiteX2" fmla="*/ 3160868 w 5153473"/>
                  <a:gd name="connsiteY2" fmla="*/ 1341 h 1384074"/>
                  <a:gd name="connsiteX3" fmla="*/ 3160868 w 5153473"/>
                  <a:gd name="connsiteY3" fmla="*/ 8332 h 1384074"/>
                  <a:gd name="connsiteX4" fmla="*/ 5153473 w 5153473"/>
                  <a:gd name="connsiteY4" fmla="*/ 1384074 h 1384074"/>
                  <a:gd name="connsiteX5" fmla="*/ 3044177 w 5153473"/>
                  <a:gd name="connsiteY5" fmla="*/ 779923 h 1384074"/>
                  <a:gd name="connsiteX6" fmla="*/ 0 w 5153473"/>
                  <a:gd name="connsiteY6" fmla="*/ 779923 h 1384074"/>
                  <a:gd name="connsiteX7" fmla="*/ 0 w 5153473"/>
                  <a:gd name="connsiteY7" fmla="*/ 1341 h 1384074"/>
                  <a:gd name="connsiteX8" fmla="*/ 3148417 w 5153473"/>
                  <a:gd name="connsiteY8" fmla="*/ 1341 h 1384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53473" h="1384074">
                    <a:moveTo>
                      <a:pt x="3148801" y="0"/>
                    </a:moveTo>
                    <a:lnTo>
                      <a:pt x="3150743" y="1341"/>
                    </a:lnTo>
                    <a:lnTo>
                      <a:pt x="3160868" y="1341"/>
                    </a:lnTo>
                    <a:lnTo>
                      <a:pt x="3160868" y="8332"/>
                    </a:lnTo>
                    <a:lnTo>
                      <a:pt x="5153473" y="1384074"/>
                    </a:lnTo>
                    <a:lnTo>
                      <a:pt x="3044177" y="779923"/>
                    </a:lnTo>
                    <a:lnTo>
                      <a:pt x="0" y="779923"/>
                    </a:lnTo>
                    <a:lnTo>
                      <a:pt x="0" y="1341"/>
                    </a:lnTo>
                    <a:lnTo>
                      <a:pt x="3148417" y="1341"/>
                    </a:ln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p>
            </p:txBody>
          </p:sp>
          <p:grpSp>
            <p:nvGrpSpPr>
              <p:cNvPr id="13" name="Group 12"/>
              <p:cNvGrpSpPr/>
              <p:nvPr/>
            </p:nvGrpSpPr>
            <p:grpSpPr>
              <a:xfrm>
                <a:off x="869034" y="1996229"/>
                <a:ext cx="5113951" cy="3000756"/>
                <a:chOff x="869034" y="1996229"/>
                <a:chExt cx="5113951" cy="3000756"/>
              </a:xfrm>
            </p:grpSpPr>
            <p:sp>
              <p:nvSpPr>
                <p:cNvPr id="14" name="Freeform 13"/>
                <p:cNvSpPr/>
                <p:nvPr/>
              </p:nvSpPr>
              <p:spPr>
                <a:xfrm>
                  <a:off x="869034" y="3102710"/>
                  <a:ext cx="5113951" cy="778582"/>
                </a:xfrm>
                <a:custGeom>
                  <a:avLst/>
                  <a:gdLst>
                    <a:gd name="connsiteX0" fmla="*/ 0 w 5113951"/>
                    <a:gd name="connsiteY0" fmla="*/ 0 h 778582"/>
                    <a:gd name="connsiteX1" fmla="*/ 3160868 w 5113951"/>
                    <a:gd name="connsiteY1" fmla="*/ 0 h 778582"/>
                    <a:gd name="connsiteX2" fmla="*/ 3160868 w 5113951"/>
                    <a:gd name="connsiteY2" fmla="*/ 2115 h 778582"/>
                    <a:gd name="connsiteX3" fmla="*/ 5113951 w 5113951"/>
                    <a:gd name="connsiteY3" fmla="*/ 389292 h 778582"/>
                    <a:gd name="connsiteX4" fmla="*/ 3160868 w 5113951"/>
                    <a:gd name="connsiteY4" fmla="*/ 776469 h 778582"/>
                    <a:gd name="connsiteX5" fmla="*/ 3160868 w 5113951"/>
                    <a:gd name="connsiteY5" fmla="*/ 778582 h 778582"/>
                    <a:gd name="connsiteX6" fmla="*/ 0 w 5113951"/>
                    <a:gd name="connsiteY6" fmla="*/ 778582 h 778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13951" h="778582">
                      <a:moveTo>
                        <a:pt x="0" y="0"/>
                      </a:moveTo>
                      <a:lnTo>
                        <a:pt x="3160868" y="0"/>
                      </a:lnTo>
                      <a:lnTo>
                        <a:pt x="3160868" y="2115"/>
                      </a:lnTo>
                      <a:lnTo>
                        <a:pt x="5113951" y="389292"/>
                      </a:lnTo>
                      <a:lnTo>
                        <a:pt x="3160868" y="776469"/>
                      </a:lnTo>
                      <a:lnTo>
                        <a:pt x="3160868" y="778582"/>
                      </a:lnTo>
                      <a:lnTo>
                        <a:pt x="0" y="778582"/>
                      </a:lnTo>
                      <a:close/>
                    </a:path>
                  </a:pathLst>
                </a:cu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p>
              </p:txBody>
            </p:sp>
            <p:sp>
              <p:nvSpPr>
                <p:cNvPr id="15" name="TextBox 14"/>
                <p:cNvSpPr txBox="1"/>
                <p:nvPr/>
              </p:nvSpPr>
              <p:spPr>
                <a:xfrm>
                  <a:off x="904595" y="1996229"/>
                  <a:ext cx="2779122" cy="697264"/>
                </a:xfrm>
                <a:prstGeom prst="rect">
                  <a:avLst/>
                </a:prstGeom>
                <a:solidFill>
                  <a:srgbClr val="0070C0"/>
                </a:solidFill>
              </p:spPr>
              <p:txBody>
                <a:bodyPr wrap="square" lIns="186521" tIns="149217" rIns="186521" bIns="149217" rtlCol="0">
                  <a:spAutoFit/>
                </a:bodyPr>
                <a:lstStyle/>
                <a:p>
                  <a:pPr defTabSz="685783">
                    <a:lnSpc>
                      <a:spcPct val="90000"/>
                    </a:lnSpc>
                    <a:spcBef>
                      <a:spcPts val="612"/>
                    </a:spcBef>
                  </a:pPr>
                  <a:r>
                    <a:rPr lang="en-US" sz="1600" dirty="0">
                      <a:solidFill>
                        <a:schemeClr val="bg1"/>
                      </a:solidFill>
                    </a:rPr>
                    <a:t>Windows Desktop</a:t>
                  </a:r>
                  <a:endParaRPr lang="en-US" dirty="0">
                    <a:solidFill>
                      <a:schemeClr val="bg1"/>
                    </a:solidFill>
                  </a:endParaRPr>
                </a:p>
              </p:txBody>
            </p:sp>
            <p:sp>
              <p:nvSpPr>
                <p:cNvPr id="16" name="TextBox 15"/>
                <p:cNvSpPr txBox="1"/>
                <p:nvPr/>
              </p:nvSpPr>
              <p:spPr>
                <a:xfrm>
                  <a:off x="904595" y="3154012"/>
                  <a:ext cx="2779122" cy="697264"/>
                </a:xfrm>
                <a:prstGeom prst="rect">
                  <a:avLst/>
                </a:prstGeom>
                <a:solidFill>
                  <a:srgbClr val="ED7D31"/>
                </a:solidFill>
              </p:spPr>
              <p:txBody>
                <a:bodyPr wrap="square" lIns="186521" tIns="149217" rIns="186521" bIns="149217" rtlCol="0">
                  <a:spAutoFit/>
                </a:bodyPr>
                <a:lstStyle/>
                <a:p>
                  <a:pPr defTabSz="685783">
                    <a:lnSpc>
                      <a:spcPct val="90000"/>
                    </a:lnSpc>
                    <a:spcBef>
                      <a:spcPts val="612"/>
                    </a:spcBef>
                  </a:pPr>
                  <a:r>
                    <a:rPr lang="en-US" sz="1600" dirty="0">
                      <a:solidFill>
                        <a:schemeClr val="bg1"/>
                      </a:solidFill>
                    </a:rPr>
                    <a:t>Windows Phone</a:t>
                  </a:r>
                </a:p>
              </p:txBody>
            </p:sp>
            <p:sp>
              <p:nvSpPr>
                <p:cNvPr id="17" name="TextBox 16"/>
                <p:cNvSpPr txBox="1"/>
                <p:nvPr/>
              </p:nvSpPr>
              <p:spPr>
                <a:xfrm>
                  <a:off x="904595" y="4299721"/>
                  <a:ext cx="2779122" cy="697264"/>
                </a:xfrm>
                <a:prstGeom prst="rect">
                  <a:avLst/>
                </a:prstGeom>
                <a:solidFill>
                  <a:srgbClr val="009900"/>
                </a:solidFill>
              </p:spPr>
              <p:txBody>
                <a:bodyPr wrap="square" lIns="186521" tIns="149217" rIns="186521" bIns="149217" rtlCol="0">
                  <a:spAutoFit/>
                </a:bodyPr>
                <a:lstStyle/>
                <a:p>
                  <a:pPr defTabSz="685783">
                    <a:lnSpc>
                      <a:spcPct val="90000"/>
                    </a:lnSpc>
                    <a:spcBef>
                      <a:spcPts val="612"/>
                    </a:spcBef>
                  </a:pPr>
                  <a:r>
                    <a:rPr lang="en-US" sz="1600" dirty="0">
                      <a:solidFill>
                        <a:schemeClr val="bg1"/>
                      </a:solidFill>
                    </a:rPr>
                    <a:t>Xbox</a:t>
                  </a:r>
                </a:p>
              </p:txBody>
            </p:sp>
          </p:grpSp>
        </p:grpSp>
      </p:grpSp>
      <p:grpSp>
        <p:nvGrpSpPr>
          <p:cNvPr id="18" name="Group 17"/>
          <p:cNvGrpSpPr/>
          <p:nvPr/>
        </p:nvGrpSpPr>
        <p:grpSpPr>
          <a:xfrm>
            <a:off x="0" y="1584934"/>
            <a:ext cx="561975" cy="2302502"/>
            <a:chOff x="0" y="1954618"/>
            <a:chExt cx="749300" cy="3070003"/>
          </a:xfrm>
        </p:grpSpPr>
        <p:grpSp>
          <p:nvGrpSpPr>
            <p:cNvPr id="19" name="Group 18"/>
            <p:cNvGrpSpPr/>
            <p:nvPr/>
          </p:nvGrpSpPr>
          <p:grpSpPr>
            <a:xfrm>
              <a:off x="0" y="1954618"/>
              <a:ext cx="749300" cy="778582"/>
              <a:chOff x="0" y="1954618"/>
              <a:chExt cx="749300" cy="778582"/>
            </a:xfrm>
          </p:grpSpPr>
          <p:sp>
            <p:nvSpPr>
              <p:cNvPr id="26" name="Rectangle 25"/>
              <p:cNvSpPr/>
              <p:nvPr/>
            </p:nvSpPr>
            <p:spPr>
              <a:xfrm>
                <a:off x="0" y="1954618"/>
                <a:ext cx="749300" cy="77858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p>
            </p:txBody>
          </p:sp>
          <p:sp>
            <p:nvSpPr>
              <p:cNvPr id="27" name="Freeform 67"/>
              <p:cNvSpPr>
                <a:spLocks noEditPoints="1"/>
              </p:cNvSpPr>
              <p:nvPr/>
            </p:nvSpPr>
            <p:spPr bwMode="auto">
              <a:xfrm>
                <a:off x="76254" y="2184400"/>
                <a:ext cx="587291" cy="371972"/>
              </a:xfrm>
              <a:custGeom>
                <a:avLst/>
                <a:gdLst>
                  <a:gd name="T0" fmla="*/ 12 w 1195"/>
                  <a:gd name="T1" fmla="*/ 0 h 757"/>
                  <a:gd name="T2" fmla="*/ 0 w 1195"/>
                  <a:gd name="T3" fmla="*/ 680 h 757"/>
                  <a:gd name="T4" fmla="*/ 555 w 1195"/>
                  <a:gd name="T5" fmla="*/ 692 h 757"/>
                  <a:gd name="T6" fmla="*/ 555 w 1195"/>
                  <a:gd name="T7" fmla="*/ 712 h 757"/>
                  <a:gd name="T8" fmla="*/ 304 w 1195"/>
                  <a:gd name="T9" fmla="*/ 724 h 757"/>
                  <a:gd name="T10" fmla="*/ 296 w 1195"/>
                  <a:gd name="T11" fmla="*/ 757 h 757"/>
                  <a:gd name="T12" fmla="*/ 894 w 1195"/>
                  <a:gd name="T13" fmla="*/ 745 h 757"/>
                  <a:gd name="T14" fmla="*/ 860 w 1195"/>
                  <a:gd name="T15" fmla="*/ 712 h 757"/>
                  <a:gd name="T16" fmla="*/ 620 w 1195"/>
                  <a:gd name="T17" fmla="*/ 693 h 757"/>
                  <a:gd name="T18" fmla="*/ 1182 w 1195"/>
                  <a:gd name="T19" fmla="*/ 692 h 757"/>
                  <a:gd name="T20" fmla="*/ 1195 w 1195"/>
                  <a:gd name="T21" fmla="*/ 13 h 757"/>
                  <a:gd name="T22" fmla="*/ 969 w 1195"/>
                  <a:gd name="T23" fmla="*/ 673 h 757"/>
                  <a:gd name="T24" fmla="*/ 952 w 1195"/>
                  <a:gd name="T25" fmla="*/ 670 h 757"/>
                  <a:gd name="T26" fmla="*/ 969 w 1195"/>
                  <a:gd name="T27" fmla="*/ 667 h 757"/>
                  <a:gd name="T28" fmla="*/ 969 w 1195"/>
                  <a:gd name="T29" fmla="*/ 673 h 757"/>
                  <a:gd name="T30" fmla="*/ 984 w 1195"/>
                  <a:gd name="T31" fmla="*/ 673 h 757"/>
                  <a:gd name="T32" fmla="*/ 984 w 1195"/>
                  <a:gd name="T33" fmla="*/ 667 h 757"/>
                  <a:gd name="T34" fmla="*/ 1001 w 1195"/>
                  <a:gd name="T35" fmla="*/ 670 h 757"/>
                  <a:gd name="T36" fmla="*/ 1027 w 1195"/>
                  <a:gd name="T37" fmla="*/ 673 h 757"/>
                  <a:gd name="T38" fmla="*/ 1009 w 1195"/>
                  <a:gd name="T39" fmla="*/ 670 h 757"/>
                  <a:gd name="T40" fmla="*/ 1027 w 1195"/>
                  <a:gd name="T41" fmla="*/ 667 h 757"/>
                  <a:gd name="T42" fmla="*/ 1027 w 1195"/>
                  <a:gd name="T43" fmla="*/ 673 h 757"/>
                  <a:gd name="T44" fmla="*/ 1041 w 1195"/>
                  <a:gd name="T45" fmla="*/ 673 h 757"/>
                  <a:gd name="T46" fmla="*/ 1041 w 1195"/>
                  <a:gd name="T47" fmla="*/ 667 h 757"/>
                  <a:gd name="T48" fmla="*/ 1059 w 1195"/>
                  <a:gd name="T49" fmla="*/ 670 h 757"/>
                  <a:gd name="T50" fmla="*/ 1085 w 1195"/>
                  <a:gd name="T51" fmla="*/ 673 h 757"/>
                  <a:gd name="T52" fmla="*/ 1067 w 1195"/>
                  <a:gd name="T53" fmla="*/ 670 h 757"/>
                  <a:gd name="T54" fmla="*/ 1085 w 1195"/>
                  <a:gd name="T55" fmla="*/ 667 h 757"/>
                  <a:gd name="T56" fmla="*/ 1085 w 1195"/>
                  <a:gd name="T57" fmla="*/ 673 h 757"/>
                  <a:gd name="T58" fmla="*/ 1099 w 1195"/>
                  <a:gd name="T59" fmla="*/ 673 h 757"/>
                  <a:gd name="T60" fmla="*/ 1099 w 1195"/>
                  <a:gd name="T61" fmla="*/ 667 h 757"/>
                  <a:gd name="T62" fmla="*/ 1117 w 1195"/>
                  <a:gd name="T63" fmla="*/ 670 h 757"/>
                  <a:gd name="T64" fmla="*/ 1132 w 1195"/>
                  <a:gd name="T65" fmla="*/ 678 h 757"/>
                  <a:gd name="T66" fmla="*/ 1132 w 1195"/>
                  <a:gd name="T67" fmla="*/ 662 h 757"/>
                  <a:gd name="T68" fmla="*/ 1132 w 1195"/>
                  <a:gd name="T69" fmla="*/ 678 h 757"/>
                  <a:gd name="T70" fmla="*/ 1140 w 1195"/>
                  <a:gd name="T71" fmla="*/ 650 h 757"/>
                  <a:gd name="T72" fmla="*/ 42 w 1195"/>
                  <a:gd name="T73" fmla="*/ 638 h 757"/>
                  <a:gd name="T74" fmla="*/ 54 w 1195"/>
                  <a:gd name="T75" fmla="*/ 42 h 757"/>
                  <a:gd name="T76" fmla="*/ 1153 w 1195"/>
                  <a:gd name="T77" fmla="*/ 55 h 7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195" h="757">
                    <a:moveTo>
                      <a:pt x="1182" y="0"/>
                    </a:moveTo>
                    <a:cubicBezTo>
                      <a:pt x="12" y="0"/>
                      <a:pt x="12" y="0"/>
                      <a:pt x="12" y="0"/>
                    </a:cubicBezTo>
                    <a:cubicBezTo>
                      <a:pt x="5" y="0"/>
                      <a:pt x="0" y="6"/>
                      <a:pt x="0" y="13"/>
                    </a:cubicBezTo>
                    <a:cubicBezTo>
                      <a:pt x="0" y="680"/>
                      <a:pt x="0" y="680"/>
                      <a:pt x="0" y="680"/>
                    </a:cubicBezTo>
                    <a:cubicBezTo>
                      <a:pt x="0" y="687"/>
                      <a:pt x="5" y="692"/>
                      <a:pt x="12" y="692"/>
                    </a:cubicBezTo>
                    <a:cubicBezTo>
                      <a:pt x="555" y="692"/>
                      <a:pt x="555" y="692"/>
                      <a:pt x="555" y="692"/>
                    </a:cubicBezTo>
                    <a:cubicBezTo>
                      <a:pt x="555" y="692"/>
                      <a:pt x="555" y="693"/>
                      <a:pt x="555" y="693"/>
                    </a:cubicBezTo>
                    <a:cubicBezTo>
                      <a:pt x="555" y="712"/>
                      <a:pt x="555" y="712"/>
                      <a:pt x="555" y="712"/>
                    </a:cubicBezTo>
                    <a:cubicBezTo>
                      <a:pt x="317" y="712"/>
                      <a:pt x="317" y="712"/>
                      <a:pt x="317" y="712"/>
                    </a:cubicBezTo>
                    <a:cubicBezTo>
                      <a:pt x="310" y="712"/>
                      <a:pt x="304" y="717"/>
                      <a:pt x="304" y="724"/>
                    </a:cubicBezTo>
                    <a:cubicBezTo>
                      <a:pt x="283" y="745"/>
                      <a:pt x="283" y="745"/>
                      <a:pt x="283" y="745"/>
                    </a:cubicBezTo>
                    <a:cubicBezTo>
                      <a:pt x="283" y="752"/>
                      <a:pt x="289" y="757"/>
                      <a:pt x="296" y="757"/>
                    </a:cubicBezTo>
                    <a:cubicBezTo>
                      <a:pt x="881" y="757"/>
                      <a:pt x="881" y="757"/>
                      <a:pt x="881" y="757"/>
                    </a:cubicBezTo>
                    <a:cubicBezTo>
                      <a:pt x="888" y="757"/>
                      <a:pt x="894" y="752"/>
                      <a:pt x="894" y="745"/>
                    </a:cubicBezTo>
                    <a:cubicBezTo>
                      <a:pt x="873" y="724"/>
                      <a:pt x="873" y="724"/>
                      <a:pt x="873" y="724"/>
                    </a:cubicBezTo>
                    <a:cubicBezTo>
                      <a:pt x="873" y="717"/>
                      <a:pt x="867" y="712"/>
                      <a:pt x="860" y="712"/>
                    </a:cubicBezTo>
                    <a:cubicBezTo>
                      <a:pt x="620" y="712"/>
                      <a:pt x="620" y="712"/>
                      <a:pt x="620" y="712"/>
                    </a:cubicBezTo>
                    <a:cubicBezTo>
                      <a:pt x="620" y="693"/>
                      <a:pt x="620" y="693"/>
                      <a:pt x="620" y="693"/>
                    </a:cubicBezTo>
                    <a:cubicBezTo>
                      <a:pt x="620" y="693"/>
                      <a:pt x="620" y="692"/>
                      <a:pt x="620" y="692"/>
                    </a:cubicBezTo>
                    <a:cubicBezTo>
                      <a:pt x="1182" y="692"/>
                      <a:pt x="1182" y="692"/>
                      <a:pt x="1182" y="692"/>
                    </a:cubicBezTo>
                    <a:cubicBezTo>
                      <a:pt x="1189" y="692"/>
                      <a:pt x="1195" y="687"/>
                      <a:pt x="1195" y="680"/>
                    </a:cubicBezTo>
                    <a:cubicBezTo>
                      <a:pt x="1195" y="13"/>
                      <a:pt x="1195" y="13"/>
                      <a:pt x="1195" y="13"/>
                    </a:cubicBezTo>
                    <a:cubicBezTo>
                      <a:pt x="1195" y="6"/>
                      <a:pt x="1189" y="0"/>
                      <a:pt x="1182" y="0"/>
                    </a:cubicBezTo>
                    <a:close/>
                    <a:moveTo>
                      <a:pt x="969" y="673"/>
                    </a:moveTo>
                    <a:cubicBezTo>
                      <a:pt x="955" y="673"/>
                      <a:pt x="955" y="673"/>
                      <a:pt x="955" y="673"/>
                    </a:cubicBezTo>
                    <a:cubicBezTo>
                      <a:pt x="953" y="673"/>
                      <a:pt x="952" y="672"/>
                      <a:pt x="952" y="670"/>
                    </a:cubicBezTo>
                    <a:cubicBezTo>
                      <a:pt x="952" y="669"/>
                      <a:pt x="953" y="667"/>
                      <a:pt x="955" y="667"/>
                    </a:cubicBezTo>
                    <a:cubicBezTo>
                      <a:pt x="969" y="667"/>
                      <a:pt x="969" y="667"/>
                      <a:pt x="969" y="667"/>
                    </a:cubicBezTo>
                    <a:cubicBezTo>
                      <a:pt x="971" y="667"/>
                      <a:pt x="972" y="669"/>
                      <a:pt x="972" y="670"/>
                    </a:cubicBezTo>
                    <a:cubicBezTo>
                      <a:pt x="972" y="672"/>
                      <a:pt x="971" y="673"/>
                      <a:pt x="969" y="673"/>
                    </a:cubicBezTo>
                    <a:close/>
                    <a:moveTo>
                      <a:pt x="998" y="673"/>
                    </a:moveTo>
                    <a:cubicBezTo>
                      <a:pt x="984" y="673"/>
                      <a:pt x="984" y="673"/>
                      <a:pt x="984" y="673"/>
                    </a:cubicBezTo>
                    <a:cubicBezTo>
                      <a:pt x="982" y="673"/>
                      <a:pt x="981" y="672"/>
                      <a:pt x="981" y="670"/>
                    </a:cubicBezTo>
                    <a:cubicBezTo>
                      <a:pt x="981" y="669"/>
                      <a:pt x="982" y="667"/>
                      <a:pt x="984" y="667"/>
                    </a:cubicBezTo>
                    <a:cubicBezTo>
                      <a:pt x="998" y="667"/>
                      <a:pt x="998" y="667"/>
                      <a:pt x="998" y="667"/>
                    </a:cubicBezTo>
                    <a:cubicBezTo>
                      <a:pt x="1000" y="667"/>
                      <a:pt x="1001" y="669"/>
                      <a:pt x="1001" y="670"/>
                    </a:cubicBezTo>
                    <a:cubicBezTo>
                      <a:pt x="1001" y="672"/>
                      <a:pt x="1000" y="673"/>
                      <a:pt x="998" y="673"/>
                    </a:cubicBezTo>
                    <a:close/>
                    <a:moveTo>
                      <a:pt x="1027" y="673"/>
                    </a:moveTo>
                    <a:cubicBezTo>
                      <a:pt x="1013" y="673"/>
                      <a:pt x="1013" y="673"/>
                      <a:pt x="1013" y="673"/>
                    </a:cubicBezTo>
                    <a:cubicBezTo>
                      <a:pt x="1011" y="673"/>
                      <a:pt x="1009" y="672"/>
                      <a:pt x="1009" y="670"/>
                    </a:cubicBezTo>
                    <a:cubicBezTo>
                      <a:pt x="1009" y="669"/>
                      <a:pt x="1011" y="667"/>
                      <a:pt x="1013" y="667"/>
                    </a:cubicBezTo>
                    <a:cubicBezTo>
                      <a:pt x="1027" y="667"/>
                      <a:pt x="1027" y="667"/>
                      <a:pt x="1027" y="667"/>
                    </a:cubicBezTo>
                    <a:cubicBezTo>
                      <a:pt x="1029" y="667"/>
                      <a:pt x="1030" y="669"/>
                      <a:pt x="1030" y="670"/>
                    </a:cubicBezTo>
                    <a:cubicBezTo>
                      <a:pt x="1030" y="672"/>
                      <a:pt x="1029" y="673"/>
                      <a:pt x="1027" y="673"/>
                    </a:cubicBezTo>
                    <a:close/>
                    <a:moveTo>
                      <a:pt x="1056" y="673"/>
                    </a:moveTo>
                    <a:cubicBezTo>
                      <a:pt x="1041" y="673"/>
                      <a:pt x="1041" y="673"/>
                      <a:pt x="1041" y="673"/>
                    </a:cubicBezTo>
                    <a:cubicBezTo>
                      <a:pt x="1040" y="673"/>
                      <a:pt x="1038" y="672"/>
                      <a:pt x="1038" y="670"/>
                    </a:cubicBezTo>
                    <a:cubicBezTo>
                      <a:pt x="1038" y="669"/>
                      <a:pt x="1040" y="667"/>
                      <a:pt x="1041" y="667"/>
                    </a:cubicBezTo>
                    <a:cubicBezTo>
                      <a:pt x="1056" y="667"/>
                      <a:pt x="1056" y="667"/>
                      <a:pt x="1056" y="667"/>
                    </a:cubicBezTo>
                    <a:cubicBezTo>
                      <a:pt x="1058" y="667"/>
                      <a:pt x="1059" y="669"/>
                      <a:pt x="1059" y="670"/>
                    </a:cubicBezTo>
                    <a:cubicBezTo>
                      <a:pt x="1059" y="672"/>
                      <a:pt x="1058" y="673"/>
                      <a:pt x="1056" y="673"/>
                    </a:cubicBezTo>
                    <a:close/>
                    <a:moveTo>
                      <a:pt x="1085" y="673"/>
                    </a:moveTo>
                    <a:cubicBezTo>
                      <a:pt x="1070" y="673"/>
                      <a:pt x="1070" y="673"/>
                      <a:pt x="1070" y="673"/>
                    </a:cubicBezTo>
                    <a:cubicBezTo>
                      <a:pt x="1069" y="673"/>
                      <a:pt x="1067" y="672"/>
                      <a:pt x="1067" y="670"/>
                    </a:cubicBezTo>
                    <a:cubicBezTo>
                      <a:pt x="1067" y="669"/>
                      <a:pt x="1069" y="667"/>
                      <a:pt x="1070" y="667"/>
                    </a:cubicBezTo>
                    <a:cubicBezTo>
                      <a:pt x="1085" y="667"/>
                      <a:pt x="1085" y="667"/>
                      <a:pt x="1085" y="667"/>
                    </a:cubicBezTo>
                    <a:cubicBezTo>
                      <a:pt x="1087" y="667"/>
                      <a:pt x="1088" y="669"/>
                      <a:pt x="1088" y="670"/>
                    </a:cubicBezTo>
                    <a:cubicBezTo>
                      <a:pt x="1088" y="672"/>
                      <a:pt x="1087" y="673"/>
                      <a:pt x="1085" y="673"/>
                    </a:cubicBezTo>
                    <a:close/>
                    <a:moveTo>
                      <a:pt x="1114" y="673"/>
                    </a:moveTo>
                    <a:cubicBezTo>
                      <a:pt x="1099" y="673"/>
                      <a:pt x="1099" y="673"/>
                      <a:pt x="1099" y="673"/>
                    </a:cubicBezTo>
                    <a:cubicBezTo>
                      <a:pt x="1098" y="673"/>
                      <a:pt x="1096" y="672"/>
                      <a:pt x="1096" y="670"/>
                    </a:cubicBezTo>
                    <a:cubicBezTo>
                      <a:pt x="1096" y="669"/>
                      <a:pt x="1098" y="667"/>
                      <a:pt x="1099" y="667"/>
                    </a:cubicBezTo>
                    <a:cubicBezTo>
                      <a:pt x="1114" y="667"/>
                      <a:pt x="1114" y="667"/>
                      <a:pt x="1114" y="667"/>
                    </a:cubicBezTo>
                    <a:cubicBezTo>
                      <a:pt x="1116" y="667"/>
                      <a:pt x="1117" y="669"/>
                      <a:pt x="1117" y="670"/>
                    </a:cubicBezTo>
                    <a:cubicBezTo>
                      <a:pt x="1117" y="672"/>
                      <a:pt x="1116" y="673"/>
                      <a:pt x="1114" y="673"/>
                    </a:cubicBezTo>
                    <a:close/>
                    <a:moveTo>
                      <a:pt x="1132" y="678"/>
                    </a:moveTo>
                    <a:cubicBezTo>
                      <a:pt x="1128" y="678"/>
                      <a:pt x="1124" y="675"/>
                      <a:pt x="1124" y="670"/>
                    </a:cubicBezTo>
                    <a:cubicBezTo>
                      <a:pt x="1124" y="666"/>
                      <a:pt x="1128" y="662"/>
                      <a:pt x="1132" y="662"/>
                    </a:cubicBezTo>
                    <a:cubicBezTo>
                      <a:pt x="1136" y="662"/>
                      <a:pt x="1140" y="666"/>
                      <a:pt x="1140" y="670"/>
                    </a:cubicBezTo>
                    <a:cubicBezTo>
                      <a:pt x="1140" y="675"/>
                      <a:pt x="1136" y="678"/>
                      <a:pt x="1132" y="678"/>
                    </a:cubicBezTo>
                    <a:close/>
                    <a:moveTo>
                      <a:pt x="1153" y="638"/>
                    </a:moveTo>
                    <a:cubicBezTo>
                      <a:pt x="1153" y="645"/>
                      <a:pt x="1147" y="650"/>
                      <a:pt x="1140" y="650"/>
                    </a:cubicBezTo>
                    <a:cubicBezTo>
                      <a:pt x="54" y="650"/>
                      <a:pt x="54" y="650"/>
                      <a:pt x="54" y="650"/>
                    </a:cubicBezTo>
                    <a:cubicBezTo>
                      <a:pt x="47" y="650"/>
                      <a:pt x="42" y="645"/>
                      <a:pt x="42" y="638"/>
                    </a:cubicBezTo>
                    <a:cubicBezTo>
                      <a:pt x="42" y="55"/>
                      <a:pt x="42" y="55"/>
                      <a:pt x="42" y="55"/>
                    </a:cubicBezTo>
                    <a:cubicBezTo>
                      <a:pt x="42" y="48"/>
                      <a:pt x="47" y="42"/>
                      <a:pt x="54" y="42"/>
                    </a:cubicBezTo>
                    <a:cubicBezTo>
                      <a:pt x="1140" y="42"/>
                      <a:pt x="1140" y="42"/>
                      <a:pt x="1140" y="42"/>
                    </a:cubicBezTo>
                    <a:cubicBezTo>
                      <a:pt x="1147" y="42"/>
                      <a:pt x="1153" y="48"/>
                      <a:pt x="1153" y="55"/>
                    </a:cubicBezTo>
                    <a:lnTo>
                      <a:pt x="1153" y="638"/>
                    </a:lnTo>
                    <a:close/>
                  </a:path>
                </a:pathLst>
              </a:custGeom>
              <a:solidFill>
                <a:schemeClr val="bg1"/>
              </a:solidFill>
              <a:ln>
                <a:noFill/>
              </a:ln>
            </p:spPr>
            <p:txBody>
              <a:bodyPr vert="horz" wrap="square" lIns="67209" tIns="33605" rIns="67209" bIns="33605" numCol="1" anchor="t" anchorCtr="0" compatLnSpc="1">
                <a:prstTxWarp prst="textNoShape">
                  <a:avLst/>
                </a:prstTxWarp>
              </a:bodyPr>
              <a:lstStyle/>
              <a:p>
                <a:pPr defTabSz="672156">
                  <a:defRPr/>
                </a:pPr>
                <a:endParaRPr lang="en-US" sz="1350" kern="0">
                  <a:solidFill>
                    <a:sysClr val="windowText" lastClr="000000"/>
                  </a:solidFill>
                </a:endParaRPr>
              </a:p>
            </p:txBody>
          </p:sp>
        </p:grpSp>
        <p:grpSp>
          <p:nvGrpSpPr>
            <p:cNvPr id="20" name="Group 19"/>
            <p:cNvGrpSpPr/>
            <p:nvPr/>
          </p:nvGrpSpPr>
          <p:grpSpPr>
            <a:xfrm>
              <a:off x="0" y="3100328"/>
              <a:ext cx="749300" cy="778582"/>
              <a:chOff x="0" y="3100328"/>
              <a:chExt cx="749300" cy="778582"/>
            </a:xfrm>
          </p:grpSpPr>
          <p:sp>
            <p:nvSpPr>
              <p:cNvPr id="24" name="Rectangle 23"/>
              <p:cNvSpPr/>
              <p:nvPr/>
            </p:nvSpPr>
            <p:spPr>
              <a:xfrm>
                <a:off x="0" y="3100328"/>
                <a:ext cx="749300" cy="778582"/>
              </a:xfrm>
              <a:prstGeom prst="rect">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p>
            </p:txBody>
          </p:sp>
          <p:sp>
            <p:nvSpPr>
              <p:cNvPr id="25" name="Freeform 24"/>
              <p:cNvSpPr>
                <a:spLocks noEditPoints="1"/>
              </p:cNvSpPr>
              <p:nvPr/>
            </p:nvSpPr>
            <p:spPr bwMode="auto">
              <a:xfrm>
                <a:off x="205203" y="3240463"/>
                <a:ext cx="319748" cy="495210"/>
              </a:xfrm>
              <a:custGeom>
                <a:avLst/>
                <a:gdLst>
                  <a:gd name="T0" fmla="*/ 172 w 187"/>
                  <a:gd name="T1" fmla="*/ 0 h 289"/>
                  <a:gd name="T2" fmla="*/ 14 w 187"/>
                  <a:gd name="T3" fmla="*/ 0 h 289"/>
                  <a:gd name="T4" fmla="*/ 0 w 187"/>
                  <a:gd name="T5" fmla="*/ 14 h 289"/>
                  <a:gd name="T6" fmla="*/ 0 w 187"/>
                  <a:gd name="T7" fmla="*/ 274 h 289"/>
                  <a:gd name="T8" fmla="*/ 14 w 187"/>
                  <a:gd name="T9" fmla="*/ 289 h 289"/>
                  <a:gd name="T10" fmla="*/ 172 w 187"/>
                  <a:gd name="T11" fmla="*/ 289 h 289"/>
                  <a:gd name="T12" fmla="*/ 187 w 187"/>
                  <a:gd name="T13" fmla="*/ 274 h 289"/>
                  <a:gd name="T14" fmla="*/ 187 w 187"/>
                  <a:gd name="T15" fmla="*/ 14 h 289"/>
                  <a:gd name="T16" fmla="*/ 172 w 187"/>
                  <a:gd name="T17" fmla="*/ 0 h 289"/>
                  <a:gd name="T18" fmla="*/ 93 w 187"/>
                  <a:gd name="T19" fmla="*/ 276 h 289"/>
                  <a:gd name="T20" fmla="*/ 82 w 187"/>
                  <a:gd name="T21" fmla="*/ 265 h 289"/>
                  <a:gd name="T22" fmla="*/ 93 w 187"/>
                  <a:gd name="T23" fmla="*/ 254 h 289"/>
                  <a:gd name="T24" fmla="*/ 104 w 187"/>
                  <a:gd name="T25" fmla="*/ 265 h 289"/>
                  <a:gd name="T26" fmla="*/ 93 w 187"/>
                  <a:gd name="T27" fmla="*/ 276 h 289"/>
                  <a:gd name="T28" fmla="*/ 164 w 187"/>
                  <a:gd name="T29" fmla="*/ 237 h 289"/>
                  <a:gd name="T30" fmla="*/ 23 w 187"/>
                  <a:gd name="T31" fmla="*/ 237 h 289"/>
                  <a:gd name="T32" fmla="*/ 23 w 187"/>
                  <a:gd name="T33" fmla="*/ 24 h 289"/>
                  <a:gd name="T34" fmla="*/ 164 w 187"/>
                  <a:gd name="T35" fmla="*/ 24 h 289"/>
                  <a:gd name="T36" fmla="*/ 164 w 187"/>
                  <a:gd name="T37" fmla="*/ 237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7" h="289">
                    <a:moveTo>
                      <a:pt x="172" y="0"/>
                    </a:moveTo>
                    <a:cubicBezTo>
                      <a:pt x="14" y="0"/>
                      <a:pt x="14" y="0"/>
                      <a:pt x="14" y="0"/>
                    </a:cubicBezTo>
                    <a:cubicBezTo>
                      <a:pt x="6" y="0"/>
                      <a:pt x="0" y="6"/>
                      <a:pt x="0" y="14"/>
                    </a:cubicBezTo>
                    <a:cubicBezTo>
                      <a:pt x="0" y="274"/>
                      <a:pt x="0" y="274"/>
                      <a:pt x="0" y="274"/>
                    </a:cubicBezTo>
                    <a:cubicBezTo>
                      <a:pt x="0" y="282"/>
                      <a:pt x="6" y="289"/>
                      <a:pt x="14" y="289"/>
                    </a:cubicBezTo>
                    <a:cubicBezTo>
                      <a:pt x="172" y="289"/>
                      <a:pt x="172" y="289"/>
                      <a:pt x="172" y="289"/>
                    </a:cubicBezTo>
                    <a:cubicBezTo>
                      <a:pt x="180" y="289"/>
                      <a:pt x="187" y="282"/>
                      <a:pt x="187" y="274"/>
                    </a:cubicBezTo>
                    <a:cubicBezTo>
                      <a:pt x="187" y="14"/>
                      <a:pt x="187" y="14"/>
                      <a:pt x="187" y="14"/>
                    </a:cubicBezTo>
                    <a:cubicBezTo>
                      <a:pt x="187" y="6"/>
                      <a:pt x="180" y="0"/>
                      <a:pt x="172" y="0"/>
                    </a:cubicBezTo>
                    <a:close/>
                    <a:moveTo>
                      <a:pt x="93" y="276"/>
                    </a:moveTo>
                    <a:cubicBezTo>
                      <a:pt x="87" y="276"/>
                      <a:pt x="82" y="271"/>
                      <a:pt x="82" y="265"/>
                    </a:cubicBezTo>
                    <a:cubicBezTo>
                      <a:pt x="82" y="259"/>
                      <a:pt x="87" y="254"/>
                      <a:pt x="93" y="254"/>
                    </a:cubicBezTo>
                    <a:cubicBezTo>
                      <a:pt x="99" y="254"/>
                      <a:pt x="104" y="259"/>
                      <a:pt x="104" y="265"/>
                    </a:cubicBezTo>
                    <a:cubicBezTo>
                      <a:pt x="104" y="271"/>
                      <a:pt x="99" y="276"/>
                      <a:pt x="93" y="276"/>
                    </a:cubicBezTo>
                    <a:close/>
                    <a:moveTo>
                      <a:pt x="164" y="237"/>
                    </a:moveTo>
                    <a:cubicBezTo>
                      <a:pt x="23" y="237"/>
                      <a:pt x="23" y="237"/>
                      <a:pt x="23" y="237"/>
                    </a:cubicBezTo>
                    <a:cubicBezTo>
                      <a:pt x="23" y="24"/>
                      <a:pt x="23" y="24"/>
                      <a:pt x="23" y="24"/>
                    </a:cubicBezTo>
                    <a:cubicBezTo>
                      <a:pt x="164" y="24"/>
                      <a:pt x="164" y="24"/>
                      <a:pt x="164" y="24"/>
                    </a:cubicBezTo>
                    <a:lnTo>
                      <a:pt x="164" y="237"/>
                    </a:lnTo>
                    <a:close/>
                  </a:path>
                </a:pathLst>
              </a:custGeom>
              <a:solidFill>
                <a:schemeClr val="bg1"/>
              </a:solidFill>
              <a:ln>
                <a:noFill/>
              </a:ln>
              <a:extLst/>
            </p:spPr>
            <p:txBody>
              <a:bodyPr vert="horz" wrap="square" lIns="68580" tIns="34290" rIns="68580" bIns="34290" numCol="1" anchor="t" anchorCtr="0" compatLnSpc="1">
                <a:prstTxWarp prst="textNoShape">
                  <a:avLst/>
                </a:prstTxWarp>
              </a:bodyPr>
              <a:lstStyle/>
              <a:p>
                <a:endParaRPr lang="en-US" sz="1350"/>
              </a:p>
            </p:txBody>
          </p:sp>
        </p:grpSp>
        <p:grpSp>
          <p:nvGrpSpPr>
            <p:cNvPr id="21" name="Group 20"/>
            <p:cNvGrpSpPr/>
            <p:nvPr/>
          </p:nvGrpSpPr>
          <p:grpSpPr>
            <a:xfrm>
              <a:off x="0" y="4246039"/>
              <a:ext cx="749300" cy="778582"/>
              <a:chOff x="0" y="4119039"/>
              <a:chExt cx="749300" cy="778582"/>
            </a:xfrm>
            <a:solidFill>
              <a:srgbClr val="009900"/>
            </a:solidFill>
          </p:grpSpPr>
          <p:sp>
            <p:nvSpPr>
              <p:cNvPr id="22" name="Rectangle 21"/>
              <p:cNvSpPr/>
              <p:nvPr/>
            </p:nvSpPr>
            <p:spPr>
              <a:xfrm>
                <a:off x="0" y="4119039"/>
                <a:ext cx="749300" cy="7785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p>
            </p:txBody>
          </p:sp>
          <p:pic>
            <p:nvPicPr>
              <p:cNvPr id="23" name="Picture 42" descr="C:\Users\sakuu\Documents\Ballmer WPC\PNGS\xboxpear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black">
              <a:xfrm>
                <a:off x="169658" y="4312340"/>
                <a:ext cx="390838" cy="391978"/>
              </a:xfrm>
              <a:prstGeom prst="rect">
                <a:avLst/>
              </a:prstGeom>
              <a:grpFill/>
              <a:extLst/>
            </p:spPr>
          </p:pic>
        </p:grpSp>
      </p:grpSp>
      <p:sp>
        <p:nvSpPr>
          <p:cNvPr id="28" name="Rectangle 27"/>
          <p:cNvSpPr/>
          <p:nvPr/>
        </p:nvSpPr>
        <p:spPr>
          <a:xfrm>
            <a:off x="5481301" y="2464275"/>
            <a:ext cx="3357899" cy="667875"/>
          </a:xfrm>
          <a:prstGeom prst="rect">
            <a:avLst/>
          </a:prstGeom>
        </p:spPr>
        <p:txBody>
          <a:bodyPr wrap="square" anchor="ctr">
            <a:spAutoFit/>
          </a:bodyPr>
          <a:lstStyle/>
          <a:p>
            <a:pPr defTabSz="951005" fontAlgn="base">
              <a:lnSpc>
                <a:spcPct val="90000"/>
              </a:lnSpc>
              <a:spcBef>
                <a:spcPct val="0"/>
              </a:spcBef>
              <a:spcAft>
                <a:spcPts val="300"/>
              </a:spcAft>
            </a:pPr>
            <a:r>
              <a:rPr lang="en-US" sz="1200" dirty="0">
                <a:solidFill>
                  <a:schemeClr val="bg1"/>
                </a:solidFill>
                <a:ea typeface="Segoe UI" pitchFamily="34" charset="0"/>
                <a:cs typeface="Segoe UI" pitchFamily="34" charset="0"/>
              </a:rPr>
              <a:t>ONE CORE OS</a:t>
            </a:r>
          </a:p>
          <a:p>
            <a:pPr defTabSz="951005" fontAlgn="base">
              <a:lnSpc>
                <a:spcPct val="90000"/>
              </a:lnSpc>
              <a:spcBef>
                <a:spcPct val="0"/>
              </a:spcBef>
              <a:spcAft>
                <a:spcPts val="300"/>
              </a:spcAft>
            </a:pPr>
            <a:r>
              <a:rPr lang="en-US" sz="1200" dirty="0">
                <a:solidFill>
                  <a:schemeClr val="bg1"/>
                </a:solidFill>
                <a:ea typeface="Segoe UI" pitchFamily="34" charset="0"/>
                <a:cs typeface="Segoe UI" pitchFamily="34" charset="0"/>
              </a:rPr>
              <a:t>ONE APP PLATFORM</a:t>
            </a:r>
          </a:p>
          <a:p>
            <a:pPr defTabSz="951005" fontAlgn="base">
              <a:lnSpc>
                <a:spcPct val="90000"/>
              </a:lnSpc>
              <a:spcBef>
                <a:spcPct val="0"/>
              </a:spcBef>
              <a:spcAft>
                <a:spcPts val="300"/>
              </a:spcAft>
            </a:pPr>
            <a:r>
              <a:rPr lang="en-US" sz="1200" dirty="0">
                <a:solidFill>
                  <a:schemeClr val="bg1"/>
                </a:solidFill>
                <a:ea typeface="Segoe UI" pitchFamily="34" charset="0"/>
                <a:cs typeface="Segoe UI" pitchFamily="34" charset="0"/>
              </a:rPr>
              <a:t>ONE STORE</a:t>
            </a:r>
          </a:p>
        </p:txBody>
      </p:sp>
      <p:sp>
        <p:nvSpPr>
          <p:cNvPr id="29" name="Oval 33"/>
          <p:cNvSpPr/>
          <p:nvPr/>
        </p:nvSpPr>
        <p:spPr>
          <a:xfrm>
            <a:off x="3830961" y="2015508"/>
            <a:ext cx="1482078" cy="1482078"/>
          </a:xfrm>
          <a:prstGeom prst="ellipse">
            <a:avLst/>
          </a:prstGeom>
          <a:solidFill>
            <a:schemeClr val="bg1"/>
          </a:solidFill>
          <a:ln w="28575" cmpd="sng">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dirty="0" err="1">
              <a:solidFill>
                <a:srgbClr val="FFFFFF"/>
              </a:solidFill>
            </a:endParaRPr>
          </a:p>
        </p:txBody>
      </p:sp>
      <p:grpSp>
        <p:nvGrpSpPr>
          <p:cNvPr id="30" name="Group 29"/>
          <p:cNvGrpSpPr/>
          <p:nvPr/>
        </p:nvGrpSpPr>
        <p:grpSpPr>
          <a:xfrm>
            <a:off x="3789031" y="2078604"/>
            <a:ext cx="1565939" cy="1355888"/>
            <a:chOff x="5052041" y="2485844"/>
            <a:chExt cx="2087919" cy="1807851"/>
          </a:xfrm>
        </p:grpSpPr>
        <p:sp>
          <p:nvSpPr>
            <p:cNvPr id="31" name="Oval 33"/>
            <p:cNvSpPr/>
            <p:nvPr/>
          </p:nvSpPr>
          <p:spPr>
            <a:xfrm>
              <a:off x="5192075" y="2485844"/>
              <a:ext cx="1807850" cy="1807851"/>
            </a:xfrm>
            <a:prstGeom prst="ellipse">
              <a:avLst/>
            </a:prstGeom>
            <a:solidFill>
              <a:schemeClr val="accent1"/>
            </a:solidFill>
            <a:ln w="88900" cmpd="thickThi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dirty="0" err="1">
                <a:solidFill>
                  <a:srgbClr val="FFFFFF"/>
                </a:solidFill>
              </a:endParaRPr>
            </a:p>
          </p:txBody>
        </p:sp>
        <p:grpSp>
          <p:nvGrpSpPr>
            <p:cNvPr id="32" name="Group 31"/>
            <p:cNvGrpSpPr/>
            <p:nvPr/>
          </p:nvGrpSpPr>
          <p:grpSpPr>
            <a:xfrm>
              <a:off x="5052041" y="2836625"/>
              <a:ext cx="2087919" cy="1066226"/>
              <a:chOff x="5052041" y="2836625"/>
              <a:chExt cx="2087919" cy="1066226"/>
            </a:xfrm>
          </p:grpSpPr>
          <p:sp>
            <p:nvSpPr>
              <p:cNvPr id="33" name="TextBox 35"/>
              <p:cNvSpPr txBox="1"/>
              <p:nvPr/>
            </p:nvSpPr>
            <p:spPr>
              <a:xfrm>
                <a:off x="5052041" y="3644319"/>
                <a:ext cx="2087919" cy="258532"/>
              </a:xfrm>
              <a:prstGeom prst="rect">
                <a:avLst/>
              </a:prstGeom>
              <a:noFill/>
            </p:spPr>
            <p:txBody>
              <a:bodyPr wrap="square" lIns="0" tIns="0" rIns="0" bIns="0" rtlCol="0">
                <a:spAutoFit/>
              </a:bodyPr>
              <a:lstStyle/>
              <a:p>
                <a:pPr algn="ctr" defTabSz="685783">
                  <a:lnSpc>
                    <a:spcPct val="90000"/>
                  </a:lnSpc>
                </a:pPr>
                <a:r>
                  <a:rPr lang="en-US" sz="1400" dirty="0">
                    <a:solidFill>
                      <a:schemeClr val="bg1"/>
                    </a:solidFill>
                    <a:cs typeface="Segoe UI Semibold" panose="020B0702040204020203" pitchFamily="34" charset="0"/>
                  </a:rPr>
                  <a:t>Windows 10</a:t>
                </a:r>
              </a:p>
            </p:txBody>
          </p:sp>
          <p:sp>
            <p:nvSpPr>
              <p:cNvPr id="34" name="Freeform 5"/>
              <p:cNvSpPr>
                <a:spLocks noEditPoints="1"/>
              </p:cNvSpPr>
              <p:nvPr/>
            </p:nvSpPr>
            <p:spPr bwMode="auto">
              <a:xfrm>
                <a:off x="5695158" y="2836625"/>
                <a:ext cx="750884" cy="745537"/>
              </a:xfrm>
              <a:custGeom>
                <a:avLst/>
                <a:gdLst>
                  <a:gd name="T0" fmla="*/ 0 w 281"/>
                  <a:gd name="T1" fmla="*/ 240 h 279"/>
                  <a:gd name="T2" fmla="*/ 119 w 281"/>
                  <a:gd name="T3" fmla="*/ 257 h 279"/>
                  <a:gd name="T4" fmla="*/ 119 w 281"/>
                  <a:gd name="T5" fmla="*/ 140 h 279"/>
                  <a:gd name="T6" fmla="*/ 0 w 281"/>
                  <a:gd name="T7" fmla="*/ 140 h 279"/>
                  <a:gd name="T8" fmla="*/ 0 w 281"/>
                  <a:gd name="T9" fmla="*/ 240 h 279"/>
                  <a:gd name="T10" fmla="*/ 0 w 281"/>
                  <a:gd name="T11" fmla="*/ 136 h 279"/>
                  <a:gd name="T12" fmla="*/ 119 w 281"/>
                  <a:gd name="T13" fmla="*/ 136 h 279"/>
                  <a:gd name="T14" fmla="*/ 119 w 281"/>
                  <a:gd name="T15" fmla="*/ 21 h 279"/>
                  <a:gd name="T16" fmla="*/ 0 w 281"/>
                  <a:gd name="T17" fmla="*/ 38 h 279"/>
                  <a:gd name="T18" fmla="*/ 0 w 281"/>
                  <a:gd name="T19" fmla="*/ 136 h 279"/>
                  <a:gd name="T20" fmla="*/ 126 w 281"/>
                  <a:gd name="T21" fmla="*/ 19 h 279"/>
                  <a:gd name="T22" fmla="*/ 126 w 281"/>
                  <a:gd name="T23" fmla="*/ 136 h 279"/>
                  <a:gd name="T24" fmla="*/ 281 w 281"/>
                  <a:gd name="T25" fmla="*/ 136 h 279"/>
                  <a:gd name="T26" fmla="*/ 281 w 281"/>
                  <a:gd name="T27" fmla="*/ 0 h 279"/>
                  <a:gd name="T28" fmla="*/ 126 w 281"/>
                  <a:gd name="T29" fmla="*/ 19 h 279"/>
                  <a:gd name="T30" fmla="*/ 126 w 281"/>
                  <a:gd name="T31" fmla="*/ 257 h 279"/>
                  <a:gd name="T32" fmla="*/ 281 w 281"/>
                  <a:gd name="T33" fmla="*/ 279 h 279"/>
                  <a:gd name="T34" fmla="*/ 281 w 281"/>
                  <a:gd name="T35" fmla="*/ 140 h 279"/>
                  <a:gd name="T36" fmla="*/ 126 w 281"/>
                  <a:gd name="T37" fmla="*/ 140 h 279"/>
                  <a:gd name="T38" fmla="*/ 126 w 281"/>
                  <a:gd name="T39" fmla="*/ 257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81" h="279">
                    <a:moveTo>
                      <a:pt x="0" y="240"/>
                    </a:moveTo>
                    <a:lnTo>
                      <a:pt x="119" y="257"/>
                    </a:lnTo>
                    <a:lnTo>
                      <a:pt x="119" y="140"/>
                    </a:lnTo>
                    <a:lnTo>
                      <a:pt x="0" y="140"/>
                    </a:lnTo>
                    <a:lnTo>
                      <a:pt x="0" y="240"/>
                    </a:lnTo>
                    <a:close/>
                    <a:moveTo>
                      <a:pt x="0" y="136"/>
                    </a:moveTo>
                    <a:lnTo>
                      <a:pt x="119" y="136"/>
                    </a:lnTo>
                    <a:lnTo>
                      <a:pt x="119" y="21"/>
                    </a:lnTo>
                    <a:lnTo>
                      <a:pt x="0" y="38"/>
                    </a:lnTo>
                    <a:lnTo>
                      <a:pt x="0" y="136"/>
                    </a:lnTo>
                    <a:close/>
                    <a:moveTo>
                      <a:pt x="126" y="19"/>
                    </a:moveTo>
                    <a:lnTo>
                      <a:pt x="126" y="136"/>
                    </a:lnTo>
                    <a:lnTo>
                      <a:pt x="281" y="136"/>
                    </a:lnTo>
                    <a:lnTo>
                      <a:pt x="281" y="0"/>
                    </a:lnTo>
                    <a:lnTo>
                      <a:pt x="126" y="19"/>
                    </a:lnTo>
                    <a:close/>
                    <a:moveTo>
                      <a:pt x="126" y="257"/>
                    </a:moveTo>
                    <a:lnTo>
                      <a:pt x="281" y="279"/>
                    </a:lnTo>
                    <a:lnTo>
                      <a:pt x="281" y="140"/>
                    </a:lnTo>
                    <a:lnTo>
                      <a:pt x="126" y="140"/>
                    </a:lnTo>
                    <a:lnTo>
                      <a:pt x="126" y="257"/>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defTabSz="685783"/>
                <a:endParaRPr lang="en-US" sz="1400">
                  <a:solidFill>
                    <a:srgbClr val="737373"/>
                  </a:solidFill>
                </a:endParaRPr>
              </a:p>
            </p:txBody>
          </p:sp>
        </p:grpSp>
      </p:grpSp>
    </p:spTree>
    <p:extLst>
      <p:ext uri="{BB962C8B-B14F-4D97-AF65-F5344CB8AC3E}">
        <p14:creationId xmlns:p14="http://schemas.microsoft.com/office/powerpoint/2010/main" val="461152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fade">
                                      <p:cBhvr>
                                        <p:cTn id="10" dur="500"/>
                                        <p:tgtEl>
                                          <p:spTgt spid="29"/>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wipe(up)">
                                      <p:cBhvr>
                                        <p:cTn id="15" dur="500"/>
                                        <p:tgtEl>
                                          <p:spTgt spid="18"/>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wipe(left)">
                                      <p:cBhvr>
                                        <p:cTn id="20" dur="500"/>
                                        <p:tgtEl>
                                          <p:spTgt spid="9"/>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nodeType="click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wipe(down)">
                                      <p:cBhvr>
                                        <p:cTn id="25" dur="500"/>
                                        <p:tgtEl>
                                          <p:spTgt spid="4"/>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3"/>
                                        </p:tgtEl>
                                        <p:attrNameLst>
                                          <p:attrName>style.visibility</p:attrName>
                                        </p:attrNameLst>
                                      </p:cBhvr>
                                      <p:to>
                                        <p:strVal val="visible"/>
                                      </p:to>
                                    </p:set>
                                    <p:animEffect transition="in" filter="wipe(left)">
                                      <p:cBhvr>
                                        <p:cTn id="3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9"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Rectangle 62"/>
          <p:cNvSpPr/>
          <p:nvPr/>
        </p:nvSpPr>
        <p:spPr bwMode="auto">
          <a:xfrm>
            <a:off x="-75599" y="2446003"/>
            <a:ext cx="9219600" cy="695405"/>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05" fontAlgn="base">
              <a:lnSpc>
                <a:spcPct val="90000"/>
              </a:lnSpc>
              <a:spcBef>
                <a:spcPct val="0"/>
              </a:spcBef>
              <a:spcAft>
                <a:spcPct val="0"/>
              </a:spcAft>
            </a:pPr>
            <a:endParaRPr lang="en-US" dirty="0" err="1">
              <a:gradFill>
                <a:gsLst>
                  <a:gs pos="2917">
                    <a:srgbClr val="737373"/>
                  </a:gs>
                  <a:gs pos="81000">
                    <a:srgbClr val="737373"/>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p>
            <a:pPr algn="l"/>
            <a:r>
              <a:rPr lang="en-US" dirty="0" err="1" smtClean="0"/>
              <a:t>En</a:t>
            </a:r>
            <a:r>
              <a:rPr lang="en-US" dirty="0" smtClean="0"/>
              <a:t> multiples </a:t>
            </a:r>
            <a:r>
              <a:rPr lang="en-US" dirty="0" err="1" smtClean="0"/>
              <a:t>dispositivos</a:t>
            </a:r>
            <a:r>
              <a:rPr lang="en-US" dirty="0" smtClean="0"/>
              <a:t>…</a:t>
            </a:r>
            <a:endParaRPr lang="en-US" dirty="0"/>
          </a:p>
        </p:txBody>
      </p:sp>
      <p:sp>
        <p:nvSpPr>
          <p:cNvPr id="29" name="Oval 33"/>
          <p:cNvSpPr/>
          <p:nvPr/>
        </p:nvSpPr>
        <p:spPr>
          <a:xfrm>
            <a:off x="3830961" y="2015508"/>
            <a:ext cx="1482078" cy="1482078"/>
          </a:xfrm>
          <a:prstGeom prst="ellipse">
            <a:avLst/>
          </a:prstGeom>
          <a:solidFill>
            <a:schemeClr val="bg1"/>
          </a:solidFill>
          <a:ln w="28575" cmpd="sng">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dirty="0" err="1">
              <a:solidFill>
                <a:srgbClr val="FFFFFF"/>
              </a:solidFill>
            </a:endParaRPr>
          </a:p>
        </p:txBody>
      </p:sp>
      <p:grpSp>
        <p:nvGrpSpPr>
          <p:cNvPr id="30" name="Group 29"/>
          <p:cNvGrpSpPr/>
          <p:nvPr/>
        </p:nvGrpSpPr>
        <p:grpSpPr>
          <a:xfrm>
            <a:off x="3789031" y="2078604"/>
            <a:ext cx="1565939" cy="1355888"/>
            <a:chOff x="5052041" y="2485844"/>
            <a:chExt cx="2087919" cy="1807851"/>
          </a:xfrm>
        </p:grpSpPr>
        <p:sp>
          <p:nvSpPr>
            <p:cNvPr id="31" name="Oval 33"/>
            <p:cNvSpPr/>
            <p:nvPr/>
          </p:nvSpPr>
          <p:spPr>
            <a:xfrm>
              <a:off x="5192075" y="2485844"/>
              <a:ext cx="1807850" cy="1807851"/>
            </a:xfrm>
            <a:prstGeom prst="ellipse">
              <a:avLst/>
            </a:prstGeom>
            <a:solidFill>
              <a:schemeClr val="accent1"/>
            </a:solidFill>
            <a:ln w="88900" cmpd="thickThi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dirty="0" err="1">
                <a:solidFill>
                  <a:srgbClr val="FFFFFF"/>
                </a:solidFill>
              </a:endParaRPr>
            </a:p>
          </p:txBody>
        </p:sp>
        <p:grpSp>
          <p:nvGrpSpPr>
            <p:cNvPr id="32" name="Group 31"/>
            <p:cNvGrpSpPr/>
            <p:nvPr/>
          </p:nvGrpSpPr>
          <p:grpSpPr>
            <a:xfrm>
              <a:off x="5052041" y="2836625"/>
              <a:ext cx="2087919" cy="1066226"/>
              <a:chOff x="5052041" y="2836625"/>
              <a:chExt cx="2087919" cy="1066226"/>
            </a:xfrm>
          </p:grpSpPr>
          <p:sp>
            <p:nvSpPr>
              <p:cNvPr id="33" name="TextBox 35"/>
              <p:cNvSpPr txBox="1"/>
              <p:nvPr/>
            </p:nvSpPr>
            <p:spPr>
              <a:xfrm>
                <a:off x="5052041" y="3644319"/>
                <a:ext cx="2087919" cy="258532"/>
              </a:xfrm>
              <a:prstGeom prst="rect">
                <a:avLst/>
              </a:prstGeom>
              <a:noFill/>
            </p:spPr>
            <p:txBody>
              <a:bodyPr wrap="square" lIns="0" tIns="0" rIns="0" bIns="0" rtlCol="0">
                <a:spAutoFit/>
              </a:bodyPr>
              <a:lstStyle/>
              <a:p>
                <a:pPr algn="ctr" defTabSz="685783">
                  <a:lnSpc>
                    <a:spcPct val="90000"/>
                  </a:lnSpc>
                </a:pPr>
                <a:r>
                  <a:rPr lang="en-US" sz="1400" dirty="0">
                    <a:solidFill>
                      <a:schemeClr val="bg1"/>
                    </a:solidFill>
                    <a:cs typeface="Segoe UI Semibold" panose="020B0702040204020203" pitchFamily="34" charset="0"/>
                  </a:rPr>
                  <a:t>Windows 10</a:t>
                </a:r>
              </a:p>
            </p:txBody>
          </p:sp>
          <p:sp>
            <p:nvSpPr>
              <p:cNvPr id="34" name="Freeform 5"/>
              <p:cNvSpPr>
                <a:spLocks noEditPoints="1"/>
              </p:cNvSpPr>
              <p:nvPr/>
            </p:nvSpPr>
            <p:spPr bwMode="auto">
              <a:xfrm>
                <a:off x="5695158" y="2836625"/>
                <a:ext cx="750884" cy="745537"/>
              </a:xfrm>
              <a:custGeom>
                <a:avLst/>
                <a:gdLst>
                  <a:gd name="T0" fmla="*/ 0 w 281"/>
                  <a:gd name="T1" fmla="*/ 240 h 279"/>
                  <a:gd name="T2" fmla="*/ 119 w 281"/>
                  <a:gd name="T3" fmla="*/ 257 h 279"/>
                  <a:gd name="T4" fmla="*/ 119 w 281"/>
                  <a:gd name="T5" fmla="*/ 140 h 279"/>
                  <a:gd name="T6" fmla="*/ 0 w 281"/>
                  <a:gd name="T7" fmla="*/ 140 h 279"/>
                  <a:gd name="T8" fmla="*/ 0 w 281"/>
                  <a:gd name="T9" fmla="*/ 240 h 279"/>
                  <a:gd name="T10" fmla="*/ 0 w 281"/>
                  <a:gd name="T11" fmla="*/ 136 h 279"/>
                  <a:gd name="T12" fmla="*/ 119 w 281"/>
                  <a:gd name="T13" fmla="*/ 136 h 279"/>
                  <a:gd name="T14" fmla="*/ 119 w 281"/>
                  <a:gd name="T15" fmla="*/ 21 h 279"/>
                  <a:gd name="T16" fmla="*/ 0 w 281"/>
                  <a:gd name="T17" fmla="*/ 38 h 279"/>
                  <a:gd name="T18" fmla="*/ 0 w 281"/>
                  <a:gd name="T19" fmla="*/ 136 h 279"/>
                  <a:gd name="T20" fmla="*/ 126 w 281"/>
                  <a:gd name="T21" fmla="*/ 19 h 279"/>
                  <a:gd name="T22" fmla="*/ 126 w 281"/>
                  <a:gd name="T23" fmla="*/ 136 h 279"/>
                  <a:gd name="T24" fmla="*/ 281 w 281"/>
                  <a:gd name="T25" fmla="*/ 136 h 279"/>
                  <a:gd name="T26" fmla="*/ 281 w 281"/>
                  <a:gd name="T27" fmla="*/ 0 h 279"/>
                  <a:gd name="T28" fmla="*/ 126 w 281"/>
                  <a:gd name="T29" fmla="*/ 19 h 279"/>
                  <a:gd name="T30" fmla="*/ 126 w 281"/>
                  <a:gd name="T31" fmla="*/ 257 h 279"/>
                  <a:gd name="T32" fmla="*/ 281 w 281"/>
                  <a:gd name="T33" fmla="*/ 279 h 279"/>
                  <a:gd name="T34" fmla="*/ 281 w 281"/>
                  <a:gd name="T35" fmla="*/ 140 h 279"/>
                  <a:gd name="T36" fmla="*/ 126 w 281"/>
                  <a:gd name="T37" fmla="*/ 140 h 279"/>
                  <a:gd name="T38" fmla="*/ 126 w 281"/>
                  <a:gd name="T39" fmla="*/ 257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81" h="279">
                    <a:moveTo>
                      <a:pt x="0" y="240"/>
                    </a:moveTo>
                    <a:lnTo>
                      <a:pt x="119" y="257"/>
                    </a:lnTo>
                    <a:lnTo>
                      <a:pt x="119" y="140"/>
                    </a:lnTo>
                    <a:lnTo>
                      <a:pt x="0" y="140"/>
                    </a:lnTo>
                    <a:lnTo>
                      <a:pt x="0" y="240"/>
                    </a:lnTo>
                    <a:close/>
                    <a:moveTo>
                      <a:pt x="0" y="136"/>
                    </a:moveTo>
                    <a:lnTo>
                      <a:pt x="119" y="136"/>
                    </a:lnTo>
                    <a:lnTo>
                      <a:pt x="119" y="21"/>
                    </a:lnTo>
                    <a:lnTo>
                      <a:pt x="0" y="38"/>
                    </a:lnTo>
                    <a:lnTo>
                      <a:pt x="0" y="136"/>
                    </a:lnTo>
                    <a:close/>
                    <a:moveTo>
                      <a:pt x="126" y="19"/>
                    </a:moveTo>
                    <a:lnTo>
                      <a:pt x="126" y="136"/>
                    </a:lnTo>
                    <a:lnTo>
                      <a:pt x="281" y="136"/>
                    </a:lnTo>
                    <a:lnTo>
                      <a:pt x="281" y="0"/>
                    </a:lnTo>
                    <a:lnTo>
                      <a:pt x="126" y="19"/>
                    </a:lnTo>
                    <a:close/>
                    <a:moveTo>
                      <a:pt x="126" y="257"/>
                    </a:moveTo>
                    <a:lnTo>
                      <a:pt x="281" y="279"/>
                    </a:lnTo>
                    <a:lnTo>
                      <a:pt x="281" y="140"/>
                    </a:lnTo>
                    <a:lnTo>
                      <a:pt x="126" y="140"/>
                    </a:lnTo>
                    <a:lnTo>
                      <a:pt x="126" y="257"/>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defTabSz="685783"/>
                <a:endParaRPr lang="en-US" sz="1400">
                  <a:solidFill>
                    <a:srgbClr val="737373"/>
                  </a:solidFill>
                </a:endParaRPr>
              </a:p>
            </p:txBody>
          </p:sp>
        </p:grpSp>
      </p:grpSp>
      <p:sp>
        <p:nvSpPr>
          <p:cNvPr id="36" name="TextBox 35"/>
          <p:cNvSpPr txBox="1"/>
          <p:nvPr/>
        </p:nvSpPr>
        <p:spPr>
          <a:xfrm>
            <a:off x="223413" y="1318692"/>
            <a:ext cx="499822" cy="162865"/>
          </a:xfrm>
          <a:prstGeom prst="rect">
            <a:avLst/>
          </a:prstGeom>
          <a:noFill/>
        </p:spPr>
        <p:txBody>
          <a:bodyPr wrap="square" lIns="0" tIns="0" rIns="0" bIns="0" rtlCol="0">
            <a:spAutoFit/>
          </a:bodyPr>
          <a:lstStyle/>
          <a:p>
            <a:pPr algn="ctr" defTabSz="672051">
              <a:lnSpc>
                <a:spcPct val="90000"/>
              </a:lnSpc>
              <a:spcAft>
                <a:spcPts val="441"/>
              </a:spcAft>
            </a:pPr>
            <a:r>
              <a:rPr lang="en-US" sz="1176" dirty="0">
                <a:solidFill>
                  <a:srgbClr val="4F4F4F"/>
                </a:solidFill>
                <a:cs typeface="Segoe UI" panose="020B0502040204020203" pitchFamily="34" charset="0"/>
              </a:rPr>
              <a:t>Phone</a:t>
            </a:r>
          </a:p>
        </p:txBody>
      </p:sp>
      <p:sp>
        <p:nvSpPr>
          <p:cNvPr id="37" name="TextBox 36"/>
          <p:cNvSpPr txBox="1"/>
          <p:nvPr/>
        </p:nvSpPr>
        <p:spPr>
          <a:xfrm>
            <a:off x="1541280" y="1220720"/>
            <a:ext cx="874148" cy="325730"/>
          </a:xfrm>
          <a:prstGeom prst="rect">
            <a:avLst/>
          </a:prstGeom>
          <a:noFill/>
        </p:spPr>
        <p:txBody>
          <a:bodyPr wrap="square" lIns="0" tIns="0" rIns="0" bIns="0" rtlCol="0">
            <a:spAutoFit/>
          </a:bodyPr>
          <a:lstStyle/>
          <a:p>
            <a:pPr algn="ctr" defTabSz="672051">
              <a:lnSpc>
                <a:spcPct val="90000"/>
              </a:lnSpc>
              <a:spcAft>
                <a:spcPts val="441"/>
              </a:spcAft>
            </a:pPr>
            <a:r>
              <a:rPr lang="en-US" sz="1176" dirty="0">
                <a:solidFill>
                  <a:srgbClr val="4F4F4F"/>
                </a:solidFill>
                <a:cs typeface="Segoe UI" panose="020B0502040204020203" pitchFamily="34" charset="0"/>
              </a:rPr>
              <a:t>Tablet </a:t>
            </a:r>
            <a:r>
              <a:rPr lang="en-US" sz="1176" dirty="0" err="1">
                <a:solidFill>
                  <a:srgbClr val="4F4F4F"/>
                </a:solidFill>
                <a:cs typeface="Segoe UI" panose="020B0502040204020203" pitchFamily="34" charset="0"/>
              </a:rPr>
              <a:t>Pequeña</a:t>
            </a:r>
            <a:endParaRPr lang="en-US" sz="1176" dirty="0">
              <a:solidFill>
                <a:srgbClr val="4F4F4F"/>
              </a:solidFill>
              <a:cs typeface="Segoe UI" panose="020B0502040204020203" pitchFamily="34" charset="0"/>
            </a:endParaRPr>
          </a:p>
        </p:txBody>
      </p:sp>
      <p:sp>
        <p:nvSpPr>
          <p:cNvPr id="38" name="TextBox 37"/>
          <p:cNvSpPr txBox="1"/>
          <p:nvPr/>
        </p:nvSpPr>
        <p:spPr>
          <a:xfrm>
            <a:off x="5118955" y="1155811"/>
            <a:ext cx="1476563" cy="325730"/>
          </a:xfrm>
          <a:prstGeom prst="rect">
            <a:avLst/>
          </a:prstGeom>
          <a:noFill/>
        </p:spPr>
        <p:txBody>
          <a:bodyPr wrap="square" lIns="0" tIns="0" rIns="0" bIns="0" rtlCol="0">
            <a:spAutoFit/>
          </a:bodyPr>
          <a:lstStyle>
            <a:defPPr>
              <a:defRPr lang="en-US"/>
            </a:defPPr>
            <a:lvl1pPr algn="ctr" defTabSz="914367">
              <a:lnSpc>
                <a:spcPct val="90000"/>
              </a:lnSpc>
              <a:spcAft>
                <a:spcPts val="600"/>
              </a:spcAft>
              <a:defRPr sz="1200">
                <a:gradFill>
                  <a:gsLst>
                    <a:gs pos="2917">
                      <a:srgbClr val="FFFFFF"/>
                    </a:gs>
                    <a:gs pos="30000">
                      <a:srgbClr val="FFFFFF"/>
                    </a:gs>
                  </a:gsLst>
                  <a:lin ang="5400000" scaled="0"/>
                </a:gradFill>
                <a:cs typeface="Segoe UI" panose="020B0502040204020203" pitchFamily="34" charset="0"/>
              </a:defRPr>
            </a:lvl1pPr>
          </a:lstStyle>
          <a:p>
            <a:r>
              <a:rPr lang="en-US" sz="1176" dirty="0">
                <a:solidFill>
                  <a:srgbClr val="4F4F4F"/>
                </a:solidFill>
              </a:rPr>
              <a:t>2-in-1s</a:t>
            </a:r>
            <a:br>
              <a:rPr lang="en-US" sz="1176" dirty="0">
                <a:solidFill>
                  <a:srgbClr val="4F4F4F"/>
                </a:solidFill>
              </a:rPr>
            </a:br>
            <a:r>
              <a:rPr lang="en-US" sz="1176" dirty="0">
                <a:solidFill>
                  <a:srgbClr val="4F4F4F"/>
                </a:solidFill>
              </a:rPr>
              <a:t>(Tablet or Laptop)</a:t>
            </a:r>
          </a:p>
        </p:txBody>
      </p:sp>
      <p:sp>
        <p:nvSpPr>
          <p:cNvPr id="39" name="TextBox 38"/>
          <p:cNvSpPr txBox="1"/>
          <p:nvPr/>
        </p:nvSpPr>
        <p:spPr>
          <a:xfrm>
            <a:off x="7664816" y="1155811"/>
            <a:ext cx="1439959" cy="325730"/>
          </a:xfrm>
          <a:prstGeom prst="rect">
            <a:avLst/>
          </a:prstGeom>
          <a:noFill/>
        </p:spPr>
        <p:txBody>
          <a:bodyPr wrap="square" lIns="0" tIns="0" rIns="0" bIns="0" rtlCol="0">
            <a:spAutoFit/>
          </a:bodyPr>
          <a:lstStyle/>
          <a:p>
            <a:pPr algn="ctr" defTabSz="672051">
              <a:lnSpc>
                <a:spcPct val="90000"/>
              </a:lnSpc>
              <a:spcAft>
                <a:spcPts val="441"/>
              </a:spcAft>
            </a:pPr>
            <a:r>
              <a:rPr lang="en-US" sz="1176" dirty="0">
                <a:solidFill>
                  <a:srgbClr val="4F4F4F"/>
                </a:solidFill>
                <a:cs typeface="Segoe UI" panose="020B0502040204020203" pitchFamily="34" charset="0"/>
              </a:rPr>
              <a:t>PC</a:t>
            </a:r>
            <a:br>
              <a:rPr lang="en-US" sz="1176" dirty="0">
                <a:solidFill>
                  <a:srgbClr val="4F4F4F"/>
                </a:solidFill>
                <a:cs typeface="Segoe UI" panose="020B0502040204020203" pitchFamily="34" charset="0"/>
              </a:rPr>
            </a:br>
            <a:r>
              <a:rPr lang="en-US" sz="1176" dirty="0">
                <a:solidFill>
                  <a:srgbClr val="4F4F4F"/>
                </a:solidFill>
                <a:cs typeface="Segoe UI" panose="020B0502040204020203" pitchFamily="34" charset="0"/>
              </a:rPr>
              <a:t>&amp; All-in-Ones</a:t>
            </a:r>
          </a:p>
        </p:txBody>
      </p:sp>
      <p:sp>
        <p:nvSpPr>
          <p:cNvPr id="40" name="TextBox 39"/>
          <p:cNvSpPr txBox="1"/>
          <p:nvPr/>
        </p:nvSpPr>
        <p:spPr>
          <a:xfrm>
            <a:off x="854502" y="1318692"/>
            <a:ext cx="631342" cy="162865"/>
          </a:xfrm>
          <a:prstGeom prst="rect">
            <a:avLst/>
          </a:prstGeom>
          <a:noFill/>
        </p:spPr>
        <p:txBody>
          <a:bodyPr wrap="square" lIns="0" tIns="0" rIns="0" bIns="0" rtlCol="0">
            <a:spAutoFit/>
          </a:bodyPr>
          <a:lstStyle/>
          <a:p>
            <a:pPr algn="ctr" defTabSz="672051">
              <a:lnSpc>
                <a:spcPct val="90000"/>
              </a:lnSpc>
              <a:spcAft>
                <a:spcPts val="441"/>
              </a:spcAft>
            </a:pPr>
            <a:r>
              <a:rPr lang="en-US" sz="1176" dirty="0">
                <a:solidFill>
                  <a:srgbClr val="4F4F4F"/>
                </a:solidFill>
                <a:cs typeface="Segoe UI" panose="020B0502040204020203" pitchFamily="34" charset="0"/>
              </a:rPr>
              <a:t>Phablet</a:t>
            </a:r>
          </a:p>
        </p:txBody>
      </p:sp>
      <p:sp>
        <p:nvSpPr>
          <p:cNvPr id="41" name="TextBox 40"/>
          <p:cNvSpPr txBox="1"/>
          <p:nvPr/>
        </p:nvSpPr>
        <p:spPr>
          <a:xfrm>
            <a:off x="2324291" y="1318692"/>
            <a:ext cx="1459545" cy="162865"/>
          </a:xfrm>
          <a:prstGeom prst="rect">
            <a:avLst/>
          </a:prstGeom>
          <a:noFill/>
        </p:spPr>
        <p:txBody>
          <a:bodyPr wrap="square" lIns="0" tIns="0" rIns="0" bIns="0" rtlCol="0">
            <a:spAutoFit/>
          </a:bodyPr>
          <a:lstStyle/>
          <a:p>
            <a:pPr algn="ctr" defTabSz="672051">
              <a:lnSpc>
                <a:spcPct val="90000"/>
              </a:lnSpc>
              <a:spcAft>
                <a:spcPts val="441"/>
              </a:spcAft>
            </a:pPr>
            <a:r>
              <a:rPr lang="en-US" sz="1176" dirty="0">
                <a:solidFill>
                  <a:srgbClr val="4F4F4F"/>
                </a:solidFill>
                <a:cs typeface="Segoe UI" panose="020B0502040204020203" pitchFamily="34" charset="0"/>
              </a:rPr>
              <a:t>Tablet Grande</a:t>
            </a:r>
          </a:p>
        </p:txBody>
      </p:sp>
      <p:sp>
        <p:nvSpPr>
          <p:cNvPr id="42" name="TextBox 41"/>
          <p:cNvSpPr txBox="1"/>
          <p:nvPr/>
        </p:nvSpPr>
        <p:spPr>
          <a:xfrm>
            <a:off x="6756470" y="1155811"/>
            <a:ext cx="715936" cy="162865"/>
          </a:xfrm>
          <a:prstGeom prst="rect">
            <a:avLst/>
          </a:prstGeom>
          <a:noFill/>
        </p:spPr>
        <p:txBody>
          <a:bodyPr wrap="square" lIns="0" tIns="0" rIns="0" bIns="0" rtlCol="0">
            <a:spAutoFit/>
          </a:bodyPr>
          <a:lstStyle/>
          <a:p>
            <a:pPr algn="ctr" defTabSz="672051">
              <a:lnSpc>
                <a:spcPct val="90000"/>
              </a:lnSpc>
              <a:spcAft>
                <a:spcPts val="441"/>
              </a:spcAft>
            </a:pPr>
            <a:r>
              <a:rPr lang="en-US" sz="1176" dirty="0" err="1">
                <a:solidFill>
                  <a:srgbClr val="4F4F4F"/>
                </a:solidFill>
                <a:cs typeface="Segoe UI" panose="020B0502040204020203" pitchFamily="34" charset="0"/>
              </a:rPr>
              <a:t>Portátil</a:t>
            </a:r>
            <a:endParaRPr lang="en-US" sz="1176" dirty="0">
              <a:solidFill>
                <a:srgbClr val="4F4F4F"/>
              </a:solidFill>
              <a:cs typeface="Segoe UI" panose="020B0502040204020203" pitchFamily="34" charset="0"/>
            </a:endParaRPr>
          </a:p>
        </p:txBody>
      </p:sp>
      <p:pic>
        <p:nvPicPr>
          <p:cNvPr id="43" name="Picture 42"/>
          <p:cNvPicPr>
            <a:picLocks noChangeAspect="1"/>
          </p:cNvPicPr>
          <p:nvPr/>
        </p:nvPicPr>
        <p:blipFill rotWithShape="1">
          <a:blip r:embed="rId3" cstate="print">
            <a:extLst>
              <a:ext uri="{28A0092B-C50C-407E-A947-70E740481C1C}">
                <a14:useLocalDpi xmlns:a14="http://schemas.microsoft.com/office/drawing/2010/main" val="0"/>
              </a:ext>
            </a:extLst>
          </a:blip>
          <a:srcRect r="10956" b="15432"/>
          <a:stretch/>
        </p:blipFill>
        <p:spPr>
          <a:xfrm>
            <a:off x="5381582" y="1581763"/>
            <a:ext cx="1055831" cy="671569"/>
          </a:xfrm>
          <a:prstGeom prst="rect">
            <a:avLst/>
          </a:prstGeom>
        </p:spPr>
      </p:pic>
      <p:pic>
        <p:nvPicPr>
          <p:cNvPr id="44" name="Picture 4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13760" y="1548184"/>
            <a:ext cx="1144517" cy="841992"/>
          </a:xfrm>
          <a:prstGeom prst="rect">
            <a:avLst/>
          </a:prstGeom>
        </p:spPr>
      </p:pic>
      <p:pic>
        <p:nvPicPr>
          <p:cNvPr id="45" name="Picture 4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492088" y="1548184"/>
            <a:ext cx="1123950" cy="718591"/>
          </a:xfrm>
          <a:prstGeom prst="rect">
            <a:avLst/>
          </a:prstGeom>
        </p:spPr>
      </p:pic>
      <p:pic>
        <p:nvPicPr>
          <p:cNvPr id="46" name="Picture 4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3685" y="1548184"/>
            <a:ext cx="652559" cy="501072"/>
          </a:xfrm>
          <a:prstGeom prst="rect">
            <a:avLst/>
          </a:prstGeom>
        </p:spPr>
      </p:pic>
      <p:pic>
        <p:nvPicPr>
          <p:cNvPr id="47" name="Picture 4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63995" y="1548184"/>
            <a:ext cx="446692" cy="435040"/>
          </a:xfrm>
          <a:prstGeom prst="rect">
            <a:avLst/>
          </a:prstGeom>
        </p:spPr>
      </p:pic>
      <p:pic>
        <p:nvPicPr>
          <p:cNvPr id="48" name="Picture 47"/>
          <p:cNvPicPr>
            <a:picLocks noChangeAspect="1"/>
          </p:cNvPicPr>
          <p:nvPr/>
        </p:nvPicPr>
        <p:blipFill rotWithShape="1">
          <a:blip r:embed="rId8" cstate="print">
            <a:extLst>
              <a:ext uri="{28A0092B-C50C-407E-A947-70E740481C1C}">
                <a14:useLocalDpi xmlns:a14="http://schemas.microsoft.com/office/drawing/2010/main" val="0"/>
              </a:ext>
            </a:extLst>
          </a:blip>
          <a:srcRect l="6535" r="9044"/>
          <a:stretch/>
        </p:blipFill>
        <p:spPr>
          <a:xfrm>
            <a:off x="1654256" y="1548184"/>
            <a:ext cx="639782" cy="637277"/>
          </a:xfrm>
          <a:prstGeom prst="rect">
            <a:avLst/>
          </a:prstGeom>
        </p:spPr>
      </p:pic>
      <p:pic>
        <p:nvPicPr>
          <p:cNvPr id="49" name="Picture 48"/>
          <p:cNvPicPr>
            <a:picLocks noChangeAspect="1"/>
          </p:cNvPicPr>
          <p:nvPr/>
        </p:nvPicPr>
        <p:blipFill rotWithShape="1">
          <a:blip r:embed="rId9" cstate="print">
            <a:extLst>
              <a:ext uri="{28A0092B-C50C-407E-A947-70E740481C1C}">
                <a14:useLocalDpi xmlns:a14="http://schemas.microsoft.com/office/drawing/2010/main" val="0"/>
              </a:ext>
            </a:extLst>
          </a:blip>
          <a:srcRect r="12153"/>
          <a:stretch/>
        </p:blipFill>
        <p:spPr>
          <a:xfrm>
            <a:off x="6631454" y="1582846"/>
            <a:ext cx="1076076" cy="693239"/>
          </a:xfrm>
          <a:prstGeom prst="rect">
            <a:avLst/>
          </a:prstGeom>
        </p:spPr>
      </p:pic>
      <p:sp>
        <p:nvSpPr>
          <p:cNvPr id="50" name="TextBox 49"/>
          <p:cNvSpPr txBox="1"/>
          <p:nvPr/>
        </p:nvSpPr>
        <p:spPr>
          <a:xfrm>
            <a:off x="2736945" y="3531676"/>
            <a:ext cx="454384" cy="162865"/>
          </a:xfrm>
          <a:prstGeom prst="rect">
            <a:avLst/>
          </a:prstGeom>
          <a:noFill/>
        </p:spPr>
        <p:txBody>
          <a:bodyPr wrap="square" lIns="0" tIns="0" rIns="0" bIns="0" rtlCol="0">
            <a:spAutoFit/>
          </a:bodyPr>
          <a:lstStyle/>
          <a:p>
            <a:pPr algn="ctr" defTabSz="672051">
              <a:lnSpc>
                <a:spcPct val="90000"/>
              </a:lnSpc>
              <a:spcAft>
                <a:spcPts val="441"/>
              </a:spcAft>
            </a:pPr>
            <a:r>
              <a:rPr lang="en-US" sz="1176" dirty="0">
                <a:solidFill>
                  <a:srgbClr val="4F4F4F"/>
                </a:solidFill>
                <a:cs typeface="Segoe UI" panose="020B0502040204020203" pitchFamily="34" charset="0"/>
              </a:rPr>
              <a:t>Xbox</a:t>
            </a:r>
          </a:p>
        </p:txBody>
      </p:sp>
      <p:sp>
        <p:nvSpPr>
          <p:cNvPr id="51" name="TextBox 50"/>
          <p:cNvSpPr txBox="1"/>
          <p:nvPr/>
        </p:nvSpPr>
        <p:spPr>
          <a:xfrm>
            <a:off x="7766011" y="3689321"/>
            <a:ext cx="919376" cy="162865"/>
          </a:xfrm>
          <a:prstGeom prst="rect">
            <a:avLst/>
          </a:prstGeom>
          <a:noFill/>
        </p:spPr>
        <p:txBody>
          <a:bodyPr wrap="square" lIns="0" tIns="0" rIns="0" bIns="0" rtlCol="0">
            <a:spAutoFit/>
          </a:bodyPr>
          <a:lstStyle/>
          <a:p>
            <a:pPr algn="ctr" defTabSz="672051">
              <a:lnSpc>
                <a:spcPct val="90000"/>
              </a:lnSpc>
              <a:spcAft>
                <a:spcPts val="441"/>
              </a:spcAft>
            </a:pPr>
            <a:r>
              <a:rPr lang="en-US" sz="1176" dirty="0">
                <a:solidFill>
                  <a:srgbClr val="4F4F4F"/>
                </a:solidFill>
                <a:cs typeface="Segoe UI" panose="020B0502040204020203" pitchFamily="34" charset="0"/>
              </a:rPr>
              <a:t>IoT</a:t>
            </a:r>
          </a:p>
        </p:txBody>
      </p:sp>
      <p:sp>
        <p:nvSpPr>
          <p:cNvPr id="52" name="TextBox 51"/>
          <p:cNvSpPr txBox="1"/>
          <p:nvPr/>
        </p:nvSpPr>
        <p:spPr>
          <a:xfrm>
            <a:off x="710687" y="3369668"/>
            <a:ext cx="937436" cy="162865"/>
          </a:xfrm>
          <a:prstGeom prst="rect">
            <a:avLst/>
          </a:prstGeom>
          <a:noFill/>
        </p:spPr>
        <p:txBody>
          <a:bodyPr wrap="square" lIns="0" tIns="0" rIns="0" bIns="0" rtlCol="0">
            <a:spAutoFit/>
          </a:bodyPr>
          <a:lstStyle/>
          <a:p>
            <a:pPr algn="ctr" defTabSz="672051">
              <a:lnSpc>
                <a:spcPct val="90000"/>
              </a:lnSpc>
              <a:spcAft>
                <a:spcPts val="441"/>
              </a:spcAft>
            </a:pPr>
            <a:r>
              <a:rPr lang="en-US" sz="1176" dirty="0">
                <a:solidFill>
                  <a:srgbClr val="4F4F4F"/>
                </a:solidFill>
                <a:cs typeface="Segoe UI" panose="020B0502040204020203" pitchFamily="34" charset="0"/>
              </a:rPr>
              <a:t>Surface Hub</a:t>
            </a:r>
          </a:p>
        </p:txBody>
      </p:sp>
      <p:grpSp>
        <p:nvGrpSpPr>
          <p:cNvPr id="53" name="Xbox"/>
          <p:cNvGrpSpPr/>
          <p:nvPr/>
        </p:nvGrpSpPr>
        <p:grpSpPr bwMode="ltGray">
          <a:xfrm>
            <a:off x="2288346" y="3771238"/>
            <a:ext cx="1357711" cy="976799"/>
            <a:chOff x="8610991" y="1992417"/>
            <a:chExt cx="3186889" cy="2292792"/>
          </a:xfrm>
        </p:grpSpPr>
        <p:pic>
          <p:nvPicPr>
            <p:cNvPr id="54" name="Picture 53"/>
            <p:cNvPicPr>
              <a:picLocks noChangeAspect="1"/>
            </p:cNvPicPr>
            <p:nvPr/>
          </p:nvPicPr>
          <p:blipFill rotWithShape="1">
            <a:blip r:embed="rId10" cstate="print">
              <a:extLst>
                <a:ext uri="{28A0092B-C50C-407E-A947-70E740481C1C}">
                  <a14:useLocalDpi xmlns:a14="http://schemas.microsoft.com/office/drawing/2010/main" val="0"/>
                </a:ext>
              </a:extLst>
            </a:blip>
            <a:srcRect/>
            <a:stretch/>
          </p:blipFill>
          <p:spPr bwMode="ltGray">
            <a:xfrm>
              <a:off x="8610991" y="1992417"/>
              <a:ext cx="3186889" cy="1956172"/>
            </a:xfrm>
            <a:prstGeom prst="rect">
              <a:avLst/>
            </a:prstGeom>
          </p:spPr>
        </p:pic>
        <p:pic>
          <p:nvPicPr>
            <p:cNvPr id="55" name="Picture 54"/>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bwMode="ltGray">
            <a:xfrm>
              <a:off x="9566830" y="3952379"/>
              <a:ext cx="1275210" cy="332830"/>
            </a:xfrm>
            <a:prstGeom prst="rect">
              <a:avLst/>
            </a:prstGeom>
          </p:spPr>
        </p:pic>
        <p:pic>
          <p:nvPicPr>
            <p:cNvPr id="56" name="Picture 2"/>
            <p:cNvPicPr>
              <a:picLocks noChangeAspect="1" noChangeArrowheads="1"/>
            </p:cNvPicPr>
            <p:nvPr/>
          </p:nvPicPr>
          <p:blipFill>
            <a:blip r:embed="rId12" cstate="print">
              <a:extLst>
                <a:ext uri="{28A0092B-C50C-407E-A947-70E740481C1C}">
                  <a14:useLocalDpi xmlns:a14="http://schemas.microsoft.com/office/drawing/2010/main" val="0"/>
                </a:ext>
              </a:extLst>
            </a:blip>
            <a:stretch>
              <a:fillRect/>
            </a:stretch>
          </p:blipFill>
          <p:spPr bwMode="ltGray">
            <a:xfrm>
              <a:off x="8656422" y="2030494"/>
              <a:ext cx="3101655" cy="17318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57" name="PPI"/>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bwMode="ltGray">
          <a:xfrm>
            <a:off x="328042" y="3631901"/>
            <a:ext cx="1780822" cy="1086456"/>
          </a:xfrm>
          <a:prstGeom prst="rect">
            <a:avLst/>
          </a:prstGeom>
        </p:spPr>
      </p:pic>
      <p:grpSp>
        <p:nvGrpSpPr>
          <p:cNvPr id="58" name="Group 57"/>
          <p:cNvGrpSpPr/>
          <p:nvPr/>
        </p:nvGrpSpPr>
        <p:grpSpPr>
          <a:xfrm>
            <a:off x="7810488" y="3952921"/>
            <a:ext cx="820735" cy="465161"/>
            <a:chOff x="87532" y="3622341"/>
            <a:chExt cx="1116863" cy="632995"/>
          </a:xfrm>
        </p:grpSpPr>
        <p:sp>
          <p:nvSpPr>
            <p:cNvPr id="59" name="Rectangle 58"/>
            <p:cNvSpPr/>
            <p:nvPr/>
          </p:nvSpPr>
          <p:spPr bwMode="auto">
            <a:xfrm>
              <a:off x="533400" y="3862390"/>
              <a:ext cx="200025" cy="90488"/>
            </a:xfrm>
            <a:prstGeom prst="rect">
              <a:avLst/>
            </a:prstGeom>
            <a:solidFill>
              <a:srgbClr val="3E849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391" tIns="107513" rIns="134391" bIns="107513" numCol="1" spcCol="0" rtlCol="0" fromWordArt="0" anchor="t" anchorCtr="0" forceAA="0" compatLnSpc="1">
              <a:prstTxWarp prst="textNoShape">
                <a:avLst/>
              </a:prstTxWarp>
              <a:noAutofit/>
            </a:bodyPr>
            <a:lstStyle/>
            <a:p>
              <a:pPr algn="ctr" defTabSz="685226"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pic>
          <p:nvPicPr>
            <p:cNvPr id="60" name="Picture 59"/>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87532" y="3622341"/>
              <a:ext cx="1116863" cy="632995"/>
            </a:xfrm>
            <a:prstGeom prst="rect">
              <a:avLst/>
            </a:prstGeom>
          </p:spPr>
        </p:pic>
      </p:grpSp>
      <p:pic>
        <p:nvPicPr>
          <p:cNvPr id="61" name="Picture 60" descr="141215_B-hero_01.png"/>
          <p:cNvPicPr>
            <a:picLocks noChangeAspect="1"/>
          </p:cNvPicPr>
          <p:nvPr/>
        </p:nvPicPr>
        <p:blipFill rotWithShape="1">
          <a:blip r:embed="rId15" cstate="print">
            <a:extLst>
              <a:ext uri="{28A0092B-C50C-407E-A947-70E740481C1C}">
                <a14:useLocalDpi xmlns:a14="http://schemas.microsoft.com/office/drawing/2010/main" val="0"/>
              </a:ext>
            </a:extLst>
          </a:blip>
          <a:srcRect/>
          <a:stretch/>
        </p:blipFill>
        <p:spPr>
          <a:xfrm>
            <a:off x="5814282" y="3902190"/>
            <a:ext cx="1648224" cy="650419"/>
          </a:xfrm>
          <a:prstGeom prst="rect">
            <a:avLst/>
          </a:prstGeom>
          <a:noFill/>
          <a:ln>
            <a:noFill/>
          </a:ln>
        </p:spPr>
      </p:pic>
      <p:sp>
        <p:nvSpPr>
          <p:cNvPr id="62" name="TextBox 61"/>
          <p:cNvSpPr txBox="1"/>
          <p:nvPr/>
        </p:nvSpPr>
        <p:spPr>
          <a:xfrm>
            <a:off x="6230692" y="3689321"/>
            <a:ext cx="831353" cy="162865"/>
          </a:xfrm>
          <a:prstGeom prst="rect">
            <a:avLst/>
          </a:prstGeom>
          <a:noFill/>
        </p:spPr>
        <p:txBody>
          <a:bodyPr wrap="square" lIns="0" tIns="0" rIns="0" bIns="0" rtlCol="0">
            <a:spAutoFit/>
          </a:bodyPr>
          <a:lstStyle/>
          <a:p>
            <a:pPr algn="ctr" defTabSz="672051">
              <a:lnSpc>
                <a:spcPct val="90000"/>
              </a:lnSpc>
              <a:spcAft>
                <a:spcPts val="441"/>
              </a:spcAft>
            </a:pPr>
            <a:r>
              <a:rPr lang="en-US" sz="1176" dirty="0" err="1">
                <a:solidFill>
                  <a:srgbClr val="4F4F4F"/>
                </a:solidFill>
                <a:cs typeface="Segoe UI" panose="020B0502040204020203" pitchFamily="34" charset="0"/>
              </a:rPr>
              <a:t>Holografías</a:t>
            </a:r>
            <a:endParaRPr lang="en-US" sz="1176" dirty="0">
              <a:solidFill>
                <a:srgbClr val="4F4F4F"/>
              </a:solidFill>
              <a:cs typeface="Segoe UI" panose="020B0502040204020203" pitchFamily="34" charset="0"/>
            </a:endParaRPr>
          </a:p>
        </p:txBody>
      </p:sp>
    </p:spTree>
    <p:extLst>
      <p:ext uri="{BB962C8B-B14F-4D97-AF65-F5344CB8AC3E}">
        <p14:creationId xmlns:p14="http://schemas.microsoft.com/office/powerpoint/2010/main" val="962980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fade">
                                      <p:cBhvr>
                                        <p:cTn id="7" dur="500"/>
                                        <p:tgtEl>
                                          <p:spTgt spid="47"/>
                                        </p:tgtEl>
                                      </p:cBhvr>
                                    </p:animEffect>
                                  </p:childTnLst>
                                </p:cTn>
                              </p:par>
                              <p:par>
                                <p:cTn id="8" presetID="42" presetClass="path" presetSubtype="0" decel="100000" fill="hold" nodeType="withEffect">
                                  <p:stCondLst>
                                    <p:cond delay="0"/>
                                  </p:stCondLst>
                                  <p:childTnLst>
                                    <p:animMotion origin="layout" path="M -0.03946 -0.00047 L 4.79167E-6 2.96296E-6 " pathEditMode="relative" rAng="0" ptsTypes="AA">
                                      <p:cBhvr>
                                        <p:cTn id="9" dur="600" fill="hold"/>
                                        <p:tgtEl>
                                          <p:spTgt spid="47"/>
                                        </p:tgtEl>
                                        <p:attrNameLst>
                                          <p:attrName>ppt_x</p:attrName>
                                          <p:attrName>ppt_y</p:attrName>
                                        </p:attrNameLst>
                                      </p:cBhvr>
                                      <p:rCtr x="1966" y="23"/>
                                    </p:animMotion>
                                  </p:childTnLst>
                                </p:cTn>
                              </p:par>
                              <p:par>
                                <p:cTn id="10" presetID="10" presetClass="entr" presetSubtype="0" fill="hold" grpId="0" nodeType="withEffect">
                                  <p:stCondLst>
                                    <p:cond delay="0"/>
                                  </p:stCondLst>
                                  <p:childTnLst>
                                    <p:set>
                                      <p:cBhvr>
                                        <p:cTn id="11" dur="1" fill="hold">
                                          <p:stCondLst>
                                            <p:cond delay="0"/>
                                          </p:stCondLst>
                                        </p:cTn>
                                        <p:tgtEl>
                                          <p:spTgt spid="36"/>
                                        </p:tgtEl>
                                        <p:attrNameLst>
                                          <p:attrName>style.visibility</p:attrName>
                                        </p:attrNameLst>
                                      </p:cBhvr>
                                      <p:to>
                                        <p:strVal val="visible"/>
                                      </p:to>
                                    </p:set>
                                    <p:animEffect transition="in" filter="fade">
                                      <p:cBhvr>
                                        <p:cTn id="12" dur="500"/>
                                        <p:tgtEl>
                                          <p:spTgt spid="36"/>
                                        </p:tgtEl>
                                      </p:cBhvr>
                                    </p:animEffect>
                                  </p:childTnLst>
                                </p:cTn>
                              </p:par>
                              <p:par>
                                <p:cTn id="13" presetID="10" presetClass="entr" presetSubtype="0" fill="hold" nodeType="withEffect">
                                  <p:stCondLst>
                                    <p:cond delay="100"/>
                                  </p:stCondLst>
                                  <p:childTnLst>
                                    <p:set>
                                      <p:cBhvr>
                                        <p:cTn id="14" dur="1" fill="hold">
                                          <p:stCondLst>
                                            <p:cond delay="0"/>
                                          </p:stCondLst>
                                        </p:cTn>
                                        <p:tgtEl>
                                          <p:spTgt spid="46"/>
                                        </p:tgtEl>
                                        <p:attrNameLst>
                                          <p:attrName>style.visibility</p:attrName>
                                        </p:attrNameLst>
                                      </p:cBhvr>
                                      <p:to>
                                        <p:strVal val="visible"/>
                                      </p:to>
                                    </p:set>
                                    <p:animEffect transition="in" filter="fade">
                                      <p:cBhvr>
                                        <p:cTn id="15" dur="500"/>
                                        <p:tgtEl>
                                          <p:spTgt spid="46"/>
                                        </p:tgtEl>
                                      </p:cBhvr>
                                    </p:animEffect>
                                  </p:childTnLst>
                                </p:cTn>
                              </p:par>
                              <p:par>
                                <p:cTn id="16" presetID="42" presetClass="path" presetSubtype="0" decel="100000" fill="hold" nodeType="withEffect">
                                  <p:stCondLst>
                                    <p:cond delay="100"/>
                                  </p:stCondLst>
                                  <p:childTnLst>
                                    <p:animMotion origin="layout" path="M -0.03945 -0.00047 L -2.91667E-6 2.96296E-6 " pathEditMode="relative" rAng="0" ptsTypes="AA">
                                      <p:cBhvr>
                                        <p:cTn id="17" dur="600" fill="hold"/>
                                        <p:tgtEl>
                                          <p:spTgt spid="46"/>
                                        </p:tgtEl>
                                        <p:attrNameLst>
                                          <p:attrName>ppt_x</p:attrName>
                                          <p:attrName>ppt_y</p:attrName>
                                        </p:attrNameLst>
                                      </p:cBhvr>
                                      <p:rCtr x="1966" y="23"/>
                                    </p:animMotion>
                                  </p:childTnLst>
                                </p:cTn>
                              </p:par>
                              <p:par>
                                <p:cTn id="18" presetID="10" presetClass="entr" presetSubtype="0" fill="hold" grpId="0" nodeType="withEffect">
                                  <p:stCondLst>
                                    <p:cond delay="100"/>
                                  </p:stCondLst>
                                  <p:childTnLst>
                                    <p:set>
                                      <p:cBhvr>
                                        <p:cTn id="19" dur="1" fill="hold">
                                          <p:stCondLst>
                                            <p:cond delay="0"/>
                                          </p:stCondLst>
                                        </p:cTn>
                                        <p:tgtEl>
                                          <p:spTgt spid="40"/>
                                        </p:tgtEl>
                                        <p:attrNameLst>
                                          <p:attrName>style.visibility</p:attrName>
                                        </p:attrNameLst>
                                      </p:cBhvr>
                                      <p:to>
                                        <p:strVal val="visible"/>
                                      </p:to>
                                    </p:set>
                                    <p:animEffect transition="in" filter="fade">
                                      <p:cBhvr>
                                        <p:cTn id="20" dur="500"/>
                                        <p:tgtEl>
                                          <p:spTgt spid="40"/>
                                        </p:tgtEl>
                                      </p:cBhvr>
                                    </p:animEffect>
                                  </p:childTnLst>
                                </p:cTn>
                              </p:par>
                              <p:par>
                                <p:cTn id="21" presetID="10" presetClass="entr" presetSubtype="0" fill="hold" nodeType="withEffect">
                                  <p:stCondLst>
                                    <p:cond delay="200"/>
                                  </p:stCondLst>
                                  <p:childTnLst>
                                    <p:set>
                                      <p:cBhvr>
                                        <p:cTn id="22" dur="1" fill="hold">
                                          <p:stCondLst>
                                            <p:cond delay="0"/>
                                          </p:stCondLst>
                                        </p:cTn>
                                        <p:tgtEl>
                                          <p:spTgt spid="48"/>
                                        </p:tgtEl>
                                        <p:attrNameLst>
                                          <p:attrName>style.visibility</p:attrName>
                                        </p:attrNameLst>
                                      </p:cBhvr>
                                      <p:to>
                                        <p:strVal val="visible"/>
                                      </p:to>
                                    </p:set>
                                    <p:animEffect transition="in" filter="fade">
                                      <p:cBhvr>
                                        <p:cTn id="23" dur="500"/>
                                        <p:tgtEl>
                                          <p:spTgt spid="48"/>
                                        </p:tgtEl>
                                      </p:cBhvr>
                                    </p:animEffect>
                                  </p:childTnLst>
                                </p:cTn>
                              </p:par>
                              <p:par>
                                <p:cTn id="24" presetID="42" presetClass="path" presetSubtype="0" decel="100000" fill="hold" nodeType="withEffect">
                                  <p:stCondLst>
                                    <p:cond delay="200"/>
                                  </p:stCondLst>
                                  <p:childTnLst>
                                    <p:animMotion origin="layout" path="M -0.03946 -0.00046 L 4.58333E-6 -2.96296E-6 " pathEditMode="relative" rAng="0" ptsTypes="AA">
                                      <p:cBhvr>
                                        <p:cTn id="25" dur="600" fill="hold"/>
                                        <p:tgtEl>
                                          <p:spTgt spid="48"/>
                                        </p:tgtEl>
                                        <p:attrNameLst>
                                          <p:attrName>ppt_x</p:attrName>
                                          <p:attrName>ppt_y</p:attrName>
                                        </p:attrNameLst>
                                      </p:cBhvr>
                                      <p:rCtr x="1966" y="23"/>
                                    </p:animMotion>
                                  </p:childTnLst>
                                </p:cTn>
                              </p:par>
                              <p:par>
                                <p:cTn id="26" presetID="10" presetClass="entr" presetSubtype="0" fill="hold" grpId="0" nodeType="withEffect">
                                  <p:stCondLst>
                                    <p:cond delay="200"/>
                                  </p:stCondLst>
                                  <p:childTnLst>
                                    <p:set>
                                      <p:cBhvr>
                                        <p:cTn id="27" dur="1" fill="hold">
                                          <p:stCondLst>
                                            <p:cond delay="0"/>
                                          </p:stCondLst>
                                        </p:cTn>
                                        <p:tgtEl>
                                          <p:spTgt spid="37"/>
                                        </p:tgtEl>
                                        <p:attrNameLst>
                                          <p:attrName>style.visibility</p:attrName>
                                        </p:attrNameLst>
                                      </p:cBhvr>
                                      <p:to>
                                        <p:strVal val="visible"/>
                                      </p:to>
                                    </p:set>
                                    <p:animEffect transition="in" filter="fade">
                                      <p:cBhvr>
                                        <p:cTn id="28" dur="500"/>
                                        <p:tgtEl>
                                          <p:spTgt spid="37"/>
                                        </p:tgtEl>
                                      </p:cBhvr>
                                    </p:animEffect>
                                  </p:childTnLst>
                                </p:cTn>
                              </p:par>
                              <p:par>
                                <p:cTn id="29" presetID="10" presetClass="entr" presetSubtype="0" fill="hold" nodeType="withEffect">
                                  <p:stCondLst>
                                    <p:cond delay="400"/>
                                  </p:stCondLst>
                                  <p:childTnLst>
                                    <p:set>
                                      <p:cBhvr>
                                        <p:cTn id="30" dur="1" fill="hold">
                                          <p:stCondLst>
                                            <p:cond delay="0"/>
                                          </p:stCondLst>
                                        </p:cTn>
                                        <p:tgtEl>
                                          <p:spTgt spid="45"/>
                                        </p:tgtEl>
                                        <p:attrNameLst>
                                          <p:attrName>style.visibility</p:attrName>
                                        </p:attrNameLst>
                                      </p:cBhvr>
                                      <p:to>
                                        <p:strVal val="visible"/>
                                      </p:to>
                                    </p:set>
                                    <p:animEffect transition="in" filter="fade">
                                      <p:cBhvr>
                                        <p:cTn id="31" dur="500"/>
                                        <p:tgtEl>
                                          <p:spTgt spid="45"/>
                                        </p:tgtEl>
                                      </p:cBhvr>
                                    </p:animEffect>
                                  </p:childTnLst>
                                </p:cTn>
                              </p:par>
                              <p:par>
                                <p:cTn id="32" presetID="42" presetClass="path" presetSubtype="0" decel="100000" fill="hold" nodeType="withEffect">
                                  <p:stCondLst>
                                    <p:cond delay="400"/>
                                  </p:stCondLst>
                                  <p:childTnLst>
                                    <p:animMotion origin="layout" path="M -0.03945 -0.00046 L -4.375E-6 -3.33333E-6 " pathEditMode="relative" rAng="0" ptsTypes="AA">
                                      <p:cBhvr>
                                        <p:cTn id="33" dur="600" fill="hold"/>
                                        <p:tgtEl>
                                          <p:spTgt spid="45"/>
                                        </p:tgtEl>
                                        <p:attrNameLst>
                                          <p:attrName>ppt_x</p:attrName>
                                          <p:attrName>ppt_y</p:attrName>
                                        </p:attrNameLst>
                                      </p:cBhvr>
                                      <p:rCtr x="1966" y="23"/>
                                    </p:animMotion>
                                  </p:childTnLst>
                                </p:cTn>
                              </p:par>
                              <p:par>
                                <p:cTn id="34" presetID="10" presetClass="entr" presetSubtype="0" fill="hold" grpId="0" nodeType="withEffect">
                                  <p:stCondLst>
                                    <p:cond delay="400"/>
                                  </p:stCondLst>
                                  <p:childTnLst>
                                    <p:set>
                                      <p:cBhvr>
                                        <p:cTn id="35" dur="1" fill="hold">
                                          <p:stCondLst>
                                            <p:cond delay="0"/>
                                          </p:stCondLst>
                                        </p:cTn>
                                        <p:tgtEl>
                                          <p:spTgt spid="41"/>
                                        </p:tgtEl>
                                        <p:attrNameLst>
                                          <p:attrName>style.visibility</p:attrName>
                                        </p:attrNameLst>
                                      </p:cBhvr>
                                      <p:to>
                                        <p:strVal val="visible"/>
                                      </p:to>
                                    </p:set>
                                    <p:animEffect transition="in" filter="fade">
                                      <p:cBhvr>
                                        <p:cTn id="36" dur="500"/>
                                        <p:tgtEl>
                                          <p:spTgt spid="41"/>
                                        </p:tgtEl>
                                      </p:cBhvr>
                                    </p:animEffect>
                                  </p:childTnLst>
                                </p:cTn>
                              </p:par>
                              <p:par>
                                <p:cTn id="37" presetID="10" presetClass="entr" presetSubtype="0" fill="hold" nodeType="withEffect">
                                  <p:stCondLst>
                                    <p:cond delay="500"/>
                                  </p:stCondLst>
                                  <p:childTnLst>
                                    <p:set>
                                      <p:cBhvr>
                                        <p:cTn id="38" dur="1" fill="hold">
                                          <p:stCondLst>
                                            <p:cond delay="0"/>
                                          </p:stCondLst>
                                        </p:cTn>
                                        <p:tgtEl>
                                          <p:spTgt spid="43"/>
                                        </p:tgtEl>
                                        <p:attrNameLst>
                                          <p:attrName>style.visibility</p:attrName>
                                        </p:attrNameLst>
                                      </p:cBhvr>
                                      <p:to>
                                        <p:strVal val="visible"/>
                                      </p:to>
                                    </p:set>
                                    <p:animEffect transition="in" filter="fade">
                                      <p:cBhvr>
                                        <p:cTn id="39" dur="500"/>
                                        <p:tgtEl>
                                          <p:spTgt spid="43"/>
                                        </p:tgtEl>
                                      </p:cBhvr>
                                    </p:animEffect>
                                  </p:childTnLst>
                                </p:cTn>
                              </p:par>
                              <p:par>
                                <p:cTn id="40" presetID="42" presetClass="path" presetSubtype="0" decel="100000" fill="hold" nodeType="withEffect">
                                  <p:stCondLst>
                                    <p:cond delay="500"/>
                                  </p:stCondLst>
                                  <p:childTnLst>
                                    <p:animMotion origin="layout" path="M -0.03945 -0.00047 L -3.95833E-6 3.33333E-6 " pathEditMode="relative" rAng="0" ptsTypes="AA">
                                      <p:cBhvr>
                                        <p:cTn id="41" dur="600" fill="hold"/>
                                        <p:tgtEl>
                                          <p:spTgt spid="43"/>
                                        </p:tgtEl>
                                        <p:attrNameLst>
                                          <p:attrName>ppt_x</p:attrName>
                                          <p:attrName>ppt_y</p:attrName>
                                        </p:attrNameLst>
                                      </p:cBhvr>
                                      <p:rCtr x="1966" y="23"/>
                                    </p:animMotion>
                                  </p:childTnLst>
                                </p:cTn>
                              </p:par>
                              <p:par>
                                <p:cTn id="42" presetID="10" presetClass="entr" presetSubtype="0" fill="hold" grpId="0" nodeType="withEffect">
                                  <p:stCondLst>
                                    <p:cond delay="500"/>
                                  </p:stCondLst>
                                  <p:childTnLst>
                                    <p:set>
                                      <p:cBhvr>
                                        <p:cTn id="43" dur="1" fill="hold">
                                          <p:stCondLst>
                                            <p:cond delay="0"/>
                                          </p:stCondLst>
                                        </p:cTn>
                                        <p:tgtEl>
                                          <p:spTgt spid="38"/>
                                        </p:tgtEl>
                                        <p:attrNameLst>
                                          <p:attrName>style.visibility</p:attrName>
                                        </p:attrNameLst>
                                      </p:cBhvr>
                                      <p:to>
                                        <p:strVal val="visible"/>
                                      </p:to>
                                    </p:set>
                                    <p:animEffect transition="in" filter="fade">
                                      <p:cBhvr>
                                        <p:cTn id="44" dur="500"/>
                                        <p:tgtEl>
                                          <p:spTgt spid="38"/>
                                        </p:tgtEl>
                                      </p:cBhvr>
                                    </p:animEffect>
                                  </p:childTnLst>
                                </p:cTn>
                              </p:par>
                              <p:par>
                                <p:cTn id="45" presetID="10" presetClass="entr" presetSubtype="0" fill="hold" nodeType="withEffect">
                                  <p:stCondLst>
                                    <p:cond delay="600"/>
                                  </p:stCondLst>
                                  <p:childTnLst>
                                    <p:set>
                                      <p:cBhvr>
                                        <p:cTn id="46" dur="1" fill="hold">
                                          <p:stCondLst>
                                            <p:cond delay="0"/>
                                          </p:stCondLst>
                                        </p:cTn>
                                        <p:tgtEl>
                                          <p:spTgt spid="49"/>
                                        </p:tgtEl>
                                        <p:attrNameLst>
                                          <p:attrName>style.visibility</p:attrName>
                                        </p:attrNameLst>
                                      </p:cBhvr>
                                      <p:to>
                                        <p:strVal val="visible"/>
                                      </p:to>
                                    </p:set>
                                    <p:animEffect transition="in" filter="fade">
                                      <p:cBhvr>
                                        <p:cTn id="47" dur="500"/>
                                        <p:tgtEl>
                                          <p:spTgt spid="49"/>
                                        </p:tgtEl>
                                      </p:cBhvr>
                                    </p:animEffect>
                                  </p:childTnLst>
                                </p:cTn>
                              </p:par>
                              <p:par>
                                <p:cTn id="48" presetID="42" presetClass="path" presetSubtype="0" decel="100000" fill="hold" nodeType="withEffect">
                                  <p:stCondLst>
                                    <p:cond delay="600"/>
                                  </p:stCondLst>
                                  <p:childTnLst>
                                    <p:animMotion origin="layout" path="M -0.03945 -0.00046 L -4.58333E-6 5.55112E-17 " pathEditMode="relative" rAng="0" ptsTypes="AA">
                                      <p:cBhvr>
                                        <p:cTn id="49" dur="600" fill="hold"/>
                                        <p:tgtEl>
                                          <p:spTgt spid="49"/>
                                        </p:tgtEl>
                                        <p:attrNameLst>
                                          <p:attrName>ppt_x</p:attrName>
                                          <p:attrName>ppt_y</p:attrName>
                                        </p:attrNameLst>
                                      </p:cBhvr>
                                      <p:rCtr x="1966" y="23"/>
                                    </p:animMotion>
                                  </p:childTnLst>
                                </p:cTn>
                              </p:par>
                              <p:par>
                                <p:cTn id="50" presetID="10" presetClass="entr" presetSubtype="0" fill="hold" grpId="0" nodeType="withEffect">
                                  <p:stCondLst>
                                    <p:cond delay="600"/>
                                  </p:stCondLst>
                                  <p:childTnLst>
                                    <p:set>
                                      <p:cBhvr>
                                        <p:cTn id="51" dur="1" fill="hold">
                                          <p:stCondLst>
                                            <p:cond delay="0"/>
                                          </p:stCondLst>
                                        </p:cTn>
                                        <p:tgtEl>
                                          <p:spTgt spid="42"/>
                                        </p:tgtEl>
                                        <p:attrNameLst>
                                          <p:attrName>style.visibility</p:attrName>
                                        </p:attrNameLst>
                                      </p:cBhvr>
                                      <p:to>
                                        <p:strVal val="visible"/>
                                      </p:to>
                                    </p:set>
                                    <p:animEffect transition="in" filter="fade">
                                      <p:cBhvr>
                                        <p:cTn id="52" dur="500"/>
                                        <p:tgtEl>
                                          <p:spTgt spid="42"/>
                                        </p:tgtEl>
                                      </p:cBhvr>
                                    </p:animEffect>
                                  </p:childTnLst>
                                </p:cTn>
                              </p:par>
                              <p:par>
                                <p:cTn id="53" presetID="10" presetClass="entr" presetSubtype="0" fill="hold" nodeType="withEffect">
                                  <p:stCondLst>
                                    <p:cond delay="700"/>
                                  </p:stCondLst>
                                  <p:childTnLst>
                                    <p:set>
                                      <p:cBhvr>
                                        <p:cTn id="54" dur="1" fill="hold">
                                          <p:stCondLst>
                                            <p:cond delay="0"/>
                                          </p:stCondLst>
                                        </p:cTn>
                                        <p:tgtEl>
                                          <p:spTgt spid="44"/>
                                        </p:tgtEl>
                                        <p:attrNameLst>
                                          <p:attrName>style.visibility</p:attrName>
                                        </p:attrNameLst>
                                      </p:cBhvr>
                                      <p:to>
                                        <p:strVal val="visible"/>
                                      </p:to>
                                    </p:set>
                                    <p:animEffect transition="in" filter="fade">
                                      <p:cBhvr>
                                        <p:cTn id="55" dur="500"/>
                                        <p:tgtEl>
                                          <p:spTgt spid="44"/>
                                        </p:tgtEl>
                                      </p:cBhvr>
                                    </p:animEffect>
                                  </p:childTnLst>
                                </p:cTn>
                              </p:par>
                              <p:par>
                                <p:cTn id="56" presetID="42" presetClass="path" presetSubtype="0" decel="100000" fill="hold" nodeType="withEffect">
                                  <p:stCondLst>
                                    <p:cond delay="700"/>
                                  </p:stCondLst>
                                  <p:childTnLst>
                                    <p:animMotion origin="layout" path="M -0.03945 -0.00046 L -4.79167E-6 1.11111E-6 " pathEditMode="relative" rAng="0" ptsTypes="AA">
                                      <p:cBhvr>
                                        <p:cTn id="57" dur="600" fill="hold"/>
                                        <p:tgtEl>
                                          <p:spTgt spid="44"/>
                                        </p:tgtEl>
                                        <p:attrNameLst>
                                          <p:attrName>ppt_x</p:attrName>
                                          <p:attrName>ppt_y</p:attrName>
                                        </p:attrNameLst>
                                      </p:cBhvr>
                                      <p:rCtr x="1966" y="23"/>
                                    </p:animMotion>
                                  </p:childTnLst>
                                </p:cTn>
                              </p:par>
                              <p:par>
                                <p:cTn id="58" presetID="10" presetClass="entr" presetSubtype="0" fill="hold" grpId="0" nodeType="withEffect">
                                  <p:stCondLst>
                                    <p:cond delay="700"/>
                                  </p:stCondLst>
                                  <p:childTnLst>
                                    <p:set>
                                      <p:cBhvr>
                                        <p:cTn id="59" dur="1" fill="hold">
                                          <p:stCondLst>
                                            <p:cond delay="0"/>
                                          </p:stCondLst>
                                        </p:cTn>
                                        <p:tgtEl>
                                          <p:spTgt spid="39"/>
                                        </p:tgtEl>
                                        <p:attrNameLst>
                                          <p:attrName>style.visibility</p:attrName>
                                        </p:attrNameLst>
                                      </p:cBhvr>
                                      <p:to>
                                        <p:strVal val="visible"/>
                                      </p:to>
                                    </p:set>
                                    <p:animEffect transition="in" filter="fade">
                                      <p:cBhvr>
                                        <p:cTn id="60" dur="500"/>
                                        <p:tgtEl>
                                          <p:spTgt spid="39"/>
                                        </p:tgtEl>
                                      </p:cBhvr>
                                    </p:animEffect>
                                  </p:childTnLst>
                                </p:cTn>
                              </p:par>
                              <p:par>
                                <p:cTn id="61" presetID="10" presetClass="entr" presetSubtype="0" fill="hold" nodeType="withEffect">
                                  <p:stCondLst>
                                    <p:cond delay="700"/>
                                  </p:stCondLst>
                                  <p:childTnLst>
                                    <p:set>
                                      <p:cBhvr>
                                        <p:cTn id="62" dur="1" fill="hold">
                                          <p:stCondLst>
                                            <p:cond delay="0"/>
                                          </p:stCondLst>
                                        </p:cTn>
                                        <p:tgtEl>
                                          <p:spTgt spid="57"/>
                                        </p:tgtEl>
                                        <p:attrNameLst>
                                          <p:attrName>style.visibility</p:attrName>
                                        </p:attrNameLst>
                                      </p:cBhvr>
                                      <p:to>
                                        <p:strVal val="visible"/>
                                      </p:to>
                                    </p:set>
                                    <p:animEffect transition="in" filter="fade">
                                      <p:cBhvr>
                                        <p:cTn id="63" dur="500"/>
                                        <p:tgtEl>
                                          <p:spTgt spid="57"/>
                                        </p:tgtEl>
                                      </p:cBhvr>
                                    </p:animEffect>
                                  </p:childTnLst>
                                </p:cTn>
                              </p:par>
                              <p:par>
                                <p:cTn id="64" presetID="42" presetClass="path" presetSubtype="0" decel="30000" fill="hold" nodeType="withEffect">
                                  <p:stCondLst>
                                    <p:cond delay="500"/>
                                  </p:stCondLst>
                                  <p:childTnLst>
                                    <p:animMotion origin="layout" path="M -0.04909 0.00023 L 4.16667E-6 3.7037E-7 " pathEditMode="relative" rAng="0" ptsTypes="AA">
                                      <p:cBhvr>
                                        <p:cTn id="65" dur="600" fill="hold"/>
                                        <p:tgtEl>
                                          <p:spTgt spid="57"/>
                                        </p:tgtEl>
                                        <p:attrNameLst>
                                          <p:attrName>ppt_x</p:attrName>
                                          <p:attrName>ppt_y</p:attrName>
                                        </p:attrNameLst>
                                      </p:cBhvr>
                                      <p:rCtr x="2448" y="-23"/>
                                    </p:animMotion>
                                  </p:childTnLst>
                                </p:cTn>
                              </p:par>
                              <p:par>
                                <p:cTn id="66" presetID="10" presetClass="entr" presetSubtype="0" fill="hold" grpId="0" nodeType="withEffect">
                                  <p:stCondLst>
                                    <p:cond delay="700"/>
                                  </p:stCondLst>
                                  <p:childTnLst>
                                    <p:set>
                                      <p:cBhvr>
                                        <p:cTn id="67" dur="1" fill="hold">
                                          <p:stCondLst>
                                            <p:cond delay="0"/>
                                          </p:stCondLst>
                                        </p:cTn>
                                        <p:tgtEl>
                                          <p:spTgt spid="52"/>
                                        </p:tgtEl>
                                        <p:attrNameLst>
                                          <p:attrName>style.visibility</p:attrName>
                                        </p:attrNameLst>
                                      </p:cBhvr>
                                      <p:to>
                                        <p:strVal val="visible"/>
                                      </p:to>
                                    </p:set>
                                    <p:animEffect transition="in" filter="fade">
                                      <p:cBhvr>
                                        <p:cTn id="68" dur="500"/>
                                        <p:tgtEl>
                                          <p:spTgt spid="52"/>
                                        </p:tgtEl>
                                      </p:cBhvr>
                                    </p:animEffect>
                                  </p:childTnLst>
                                </p:cTn>
                              </p:par>
                              <p:par>
                                <p:cTn id="69" presetID="10" presetClass="entr" presetSubtype="0" fill="hold" nodeType="withEffect">
                                  <p:stCondLst>
                                    <p:cond delay="700"/>
                                  </p:stCondLst>
                                  <p:childTnLst>
                                    <p:set>
                                      <p:cBhvr>
                                        <p:cTn id="70" dur="1" fill="hold">
                                          <p:stCondLst>
                                            <p:cond delay="0"/>
                                          </p:stCondLst>
                                        </p:cTn>
                                        <p:tgtEl>
                                          <p:spTgt spid="53"/>
                                        </p:tgtEl>
                                        <p:attrNameLst>
                                          <p:attrName>style.visibility</p:attrName>
                                        </p:attrNameLst>
                                      </p:cBhvr>
                                      <p:to>
                                        <p:strVal val="visible"/>
                                      </p:to>
                                    </p:set>
                                    <p:animEffect transition="in" filter="fade">
                                      <p:cBhvr>
                                        <p:cTn id="71" dur="500"/>
                                        <p:tgtEl>
                                          <p:spTgt spid="53"/>
                                        </p:tgtEl>
                                      </p:cBhvr>
                                    </p:animEffect>
                                  </p:childTnLst>
                                </p:cTn>
                              </p:par>
                              <p:par>
                                <p:cTn id="72" presetID="42" presetClass="path" presetSubtype="0" decel="100000" fill="hold" nodeType="withEffect">
                                  <p:stCondLst>
                                    <p:cond delay="700"/>
                                  </p:stCondLst>
                                  <p:childTnLst>
                                    <p:animMotion origin="layout" path="M -0.03946 -0.00023 L 2.5E-6 -2.59259E-6 " pathEditMode="relative" rAng="0" ptsTypes="AA">
                                      <p:cBhvr>
                                        <p:cTn id="73" dur="600" fill="hold"/>
                                        <p:tgtEl>
                                          <p:spTgt spid="53"/>
                                        </p:tgtEl>
                                        <p:attrNameLst>
                                          <p:attrName>ppt_x</p:attrName>
                                          <p:attrName>ppt_y</p:attrName>
                                        </p:attrNameLst>
                                      </p:cBhvr>
                                      <p:rCtr x="1966" y="0"/>
                                    </p:animMotion>
                                  </p:childTnLst>
                                </p:cTn>
                              </p:par>
                              <p:par>
                                <p:cTn id="74" presetID="10" presetClass="entr" presetSubtype="0" fill="hold" grpId="0" nodeType="withEffect">
                                  <p:stCondLst>
                                    <p:cond delay="700"/>
                                  </p:stCondLst>
                                  <p:childTnLst>
                                    <p:set>
                                      <p:cBhvr>
                                        <p:cTn id="75" dur="1" fill="hold">
                                          <p:stCondLst>
                                            <p:cond delay="0"/>
                                          </p:stCondLst>
                                        </p:cTn>
                                        <p:tgtEl>
                                          <p:spTgt spid="50"/>
                                        </p:tgtEl>
                                        <p:attrNameLst>
                                          <p:attrName>style.visibility</p:attrName>
                                        </p:attrNameLst>
                                      </p:cBhvr>
                                      <p:to>
                                        <p:strVal val="visible"/>
                                      </p:to>
                                    </p:set>
                                    <p:animEffect transition="in" filter="fade">
                                      <p:cBhvr>
                                        <p:cTn id="76" dur="500"/>
                                        <p:tgtEl>
                                          <p:spTgt spid="50"/>
                                        </p:tgtEl>
                                      </p:cBhvr>
                                    </p:animEffect>
                                  </p:childTnLst>
                                </p:cTn>
                              </p:par>
                              <p:par>
                                <p:cTn id="77" presetID="10" presetClass="entr" presetSubtype="0" fill="hold" grpId="0" nodeType="withEffect">
                                  <p:stCondLst>
                                    <p:cond delay="700"/>
                                  </p:stCondLst>
                                  <p:childTnLst>
                                    <p:set>
                                      <p:cBhvr>
                                        <p:cTn id="78" dur="1" fill="hold">
                                          <p:stCondLst>
                                            <p:cond delay="0"/>
                                          </p:stCondLst>
                                        </p:cTn>
                                        <p:tgtEl>
                                          <p:spTgt spid="62"/>
                                        </p:tgtEl>
                                        <p:attrNameLst>
                                          <p:attrName>style.visibility</p:attrName>
                                        </p:attrNameLst>
                                      </p:cBhvr>
                                      <p:to>
                                        <p:strVal val="visible"/>
                                      </p:to>
                                    </p:set>
                                    <p:animEffect transition="in" filter="fade">
                                      <p:cBhvr>
                                        <p:cTn id="79" dur="500"/>
                                        <p:tgtEl>
                                          <p:spTgt spid="62"/>
                                        </p:tgtEl>
                                      </p:cBhvr>
                                    </p:animEffect>
                                  </p:childTnLst>
                                </p:cTn>
                              </p:par>
                              <p:par>
                                <p:cTn id="80" presetID="10" presetClass="entr" presetSubtype="0" fill="hold" nodeType="withEffect">
                                  <p:stCondLst>
                                    <p:cond delay="700"/>
                                  </p:stCondLst>
                                  <p:childTnLst>
                                    <p:set>
                                      <p:cBhvr>
                                        <p:cTn id="81" dur="1" fill="hold">
                                          <p:stCondLst>
                                            <p:cond delay="0"/>
                                          </p:stCondLst>
                                        </p:cTn>
                                        <p:tgtEl>
                                          <p:spTgt spid="58"/>
                                        </p:tgtEl>
                                        <p:attrNameLst>
                                          <p:attrName>style.visibility</p:attrName>
                                        </p:attrNameLst>
                                      </p:cBhvr>
                                      <p:to>
                                        <p:strVal val="visible"/>
                                      </p:to>
                                    </p:set>
                                    <p:animEffect transition="in" filter="fade">
                                      <p:cBhvr>
                                        <p:cTn id="82" dur="500"/>
                                        <p:tgtEl>
                                          <p:spTgt spid="58"/>
                                        </p:tgtEl>
                                      </p:cBhvr>
                                    </p:animEffect>
                                  </p:childTnLst>
                                </p:cTn>
                              </p:par>
                              <p:par>
                                <p:cTn id="83" presetID="42" presetClass="path" presetSubtype="0" decel="100000" fill="hold" nodeType="withEffect">
                                  <p:stCondLst>
                                    <p:cond delay="700"/>
                                  </p:stCondLst>
                                  <p:childTnLst>
                                    <p:animMotion origin="layout" path="M -0.03945 -0.00023 L 6.25E-7 2.22222E-6 " pathEditMode="relative" rAng="0" ptsTypes="AA">
                                      <p:cBhvr>
                                        <p:cTn id="84" dur="600" fill="hold"/>
                                        <p:tgtEl>
                                          <p:spTgt spid="58"/>
                                        </p:tgtEl>
                                        <p:attrNameLst>
                                          <p:attrName>ppt_x</p:attrName>
                                          <p:attrName>ppt_y</p:attrName>
                                        </p:attrNameLst>
                                      </p:cBhvr>
                                      <p:rCtr x="1966" y="0"/>
                                    </p:animMotion>
                                  </p:childTnLst>
                                </p:cTn>
                              </p:par>
                              <p:par>
                                <p:cTn id="85" presetID="10" presetClass="entr" presetSubtype="0" fill="hold" grpId="0" nodeType="withEffect">
                                  <p:stCondLst>
                                    <p:cond delay="700"/>
                                  </p:stCondLst>
                                  <p:childTnLst>
                                    <p:set>
                                      <p:cBhvr>
                                        <p:cTn id="86" dur="1" fill="hold">
                                          <p:stCondLst>
                                            <p:cond delay="0"/>
                                          </p:stCondLst>
                                        </p:cTn>
                                        <p:tgtEl>
                                          <p:spTgt spid="51"/>
                                        </p:tgtEl>
                                        <p:attrNameLst>
                                          <p:attrName>style.visibility</p:attrName>
                                        </p:attrNameLst>
                                      </p:cBhvr>
                                      <p:to>
                                        <p:strVal val="visible"/>
                                      </p:to>
                                    </p:set>
                                    <p:animEffect transition="in" filter="fade">
                                      <p:cBhvr>
                                        <p:cTn id="87" dur="500"/>
                                        <p:tgtEl>
                                          <p:spTgt spid="51"/>
                                        </p:tgtEl>
                                      </p:cBhvr>
                                    </p:animEffect>
                                  </p:childTnLst>
                                </p:cTn>
                              </p:par>
                              <p:par>
                                <p:cTn id="88" presetID="10" presetClass="entr" presetSubtype="0" fill="hold" nodeType="withEffect">
                                  <p:stCondLst>
                                    <p:cond delay="700"/>
                                  </p:stCondLst>
                                  <p:childTnLst>
                                    <p:set>
                                      <p:cBhvr>
                                        <p:cTn id="89" dur="1" fill="hold">
                                          <p:stCondLst>
                                            <p:cond delay="0"/>
                                          </p:stCondLst>
                                        </p:cTn>
                                        <p:tgtEl>
                                          <p:spTgt spid="61"/>
                                        </p:tgtEl>
                                        <p:attrNameLst>
                                          <p:attrName>style.visibility</p:attrName>
                                        </p:attrNameLst>
                                      </p:cBhvr>
                                      <p:to>
                                        <p:strVal val="visible"/>
                                      </p:to>
                                    </p:set>
                                    <p:animEffect transition="in" filter="fade">
                                      <p:cBhvr>
                                        <p:cTn id="90" dur="500"/>
                                        <p:tgtEl>
                                          <p:spTgt spid="61"/>
                                        </p:tgtEl>
                                      </p:cBhvr>
                                    </p:animEffect>
                                  </p:childTnLst>
                                </p:cTn>
                              </p:par>
                              <p:par>
                                <p:cTn id="91" presetID="42" presetClass="path" presetSubtype="0" decel="100000" fill="hold" nodeType="withEffect">
                                  <p:stCondLst>
                                    <p:cond delay="700"/>
                                  </p:stCondLst>
                                  <p:childTnLst>
                                    <p:animMotion origin="layout" path="M -0.03946 -0.00023 L 2.5E-6 -2.59259E-6 " pathEditMode="relative" rAng="0" ptsTypes="AA">
                                      <p:cBhvr>
                                        <p:cTn id="92" dur="600" fill="hold"/>
                                        <p:tgtEl>
                                          <p:spTgt spid="61"/>
                                        </p:tgtEl>
                                        <p:attrNameLst>
                                          <p:attrName>ppt_x</p:attrName>
                                          <p:attrName>ppt_y</p:attrName>
                                        </p:attrNameLst>
                                      </p:cBhvr>
                                      <p:rCtr x="196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7" grpId="0"/>
      <p:bldP spid="38" grpId="0"/>
      <p:bldP spid="39" grpId="0"/>
      <p:bldP spid="40" grpId="0"/>
      <p:bldP spid="41" grpId="0"/>
      <p:bldP spid="42" grpId="0"/>
      <p:bldP spid="50" grpId="0"/>
      <p:bldP spid="51" grpId="0"/>
      <p:bldP spid="52" grpId="0"/>
      <p:bldP spid="6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201929" y="2213961"/>
            <a:ext cx="8727759" cy="715581"/>
          </a:xfrm>
        </p:spPr>
        <p:txBody>
          <a:bodyPr/>
          <a:lstStyle/>
          <a:p>
            <a:r>
              <a:rPr lang="es-ES" sz="4050" dirty="0"/>
              <a:t>Universal Windows Platform </a:t>
            </a:r>
            <a:r>
              <a:rPr lang="en-US" sz="4050" dirty="0"/>
              <a:t>Bridges</a:t>
            </a:r>
          </a:p>
        </p:txBody>
      </p:sp>
    </p:spTree>
    <p:extLst>
      <p:ext uri="{BB962C8B-B14F-4D97-AF65-F5344CB8AC3E}">
        <p14:creationId xmlns:p14="http://schemas.microsoft.com/office/powerpoint/2010/main" val="649785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Title 2"/>
          <p:cNvSpPr txBox="1">
            <a:spLocks/>
          </p:cNvSpPr>
          <p:nvPr/>
        </p:nvSpPr>
        <p:spPr>
          <a:xfrm>
            <a:off x="198568" y="151787"/>
            <a:ext cx="8567114" cy="722018"/>
          </a:xfrm>
          <a:prstGeom prst="rect">
            <a:avLst/>
          </a:prstGeom>
        </p:spPr>
        <p:txBody>
          <a:bodyPr/>
          <a:lstStyle>
            <a:lvl1pPr algn="l" defTabSz="914377" rtl="0" eaLnBrk="1" latinLnBrk="0" hangingPunct="1">
              <a:lnSpc>
                <a:spcPct val="90000"/>
              </a:lnSpc>
              <a:spcBef>
                <a:spcPct val="0"/>
              </a:spcBef>
              <a:buNone/>
              <a:defRPr sz="4267" b="0" kern="1200">
                <a:gradFill>
                  <a:gsLst>
                    <a:gs pos="0">
                      <a:schemeClr val="accent1"/>
                    </a:gs>
                    <a:gs pos="100000">
                      <a:schemeClr val="accent1"/>
                    </a:gs>
                  </a:gsLst>
                  <a:lin ang="5400000" scaled="1"/>
                </a:gradFill>
                <a:latin typeface="+mj-lt"/>
                <a:ea typeface="+mj-ea"/>
                <a:cs typeface="+mj-cs"/>
              </a:defRPr>
            </a:lvl1pPr>
          </a:lstStyle>
          <a:p>
            <a:pPr defTabSz="659030"/>
            <a:r>
              <a:rPr lang="en-US" sz="2941" dirty="0">
                <a:gradFill>
                  <a:gsLst>
                    <a:gs pos="0">
                      <a:srgbClr val="0078D7"/>
                    </a:gs>
                    <a:gs pos="100000">
                      <a:srgbClr val="0078D7"/>
                    </a:gs>
                  </a:gsLst>
                  <a:lin ang="5400000" scaled="1"/>
                </a:gradFill>
              </a:rPr>
              <a:t>Universal Windows Platform</a:t>
            </a:r>
            <a:endParaRPr lang="en-US" sz="2941" dirty="0">
              <a:gradFill>
                <a:gsLst>
                  <a:gs pos="0">
                    <a:srgbClr val="00188F"/>
                  </a:gs>
                  <a:gs pos="100000">
                    <a:srgbClr val="00188F"/>
                  </a:gs>
                </a:gsLst>
                <a:lin ang="5400000" scaled="1"/>
              </a:gradFill>
            </a:endParaRPr>
          </a:p>
        </p:txBody>
      </p:sp>
      <p:sp>
        <p:nvSpPr>
          <p:cNvPr id="68" name="Rectangle 67"/>
          <p:cNvSpPr/>
          <p:nvPr/>
        </p:nvSpPr>
        <p:spPr>
          <a:xfrm>
            <a:off x="221318" y="570154"/>
            <a:ext cx="6891984" cy="296107"/>
          </a:xfrm>
          <a:prstGeom prst="rect">
            <a:avLst/>
          </a:prstGeom>
        </p:spPr>
        <p:txBody>
          <a:bodyPr wrap="square">
            <a:spAutoFit/>
          </a:bodyPr>
          <a:lstStyle/>
          <a:p>
            <a:pPr defTabSz="672266"/>
            <a:r>
              <a:rPr lang="en-US" sz="1324" dirty="0">
                <a:solidFill>
                  <a:srgbClr val="737373"/>
                </a:solidFill>
              </a:rPr>
              <a:t>De </a:t>
            </a:r>
            <a:r>
              <a:rPr lang="en-US" sz="1324" dirty="0" err="1">
                <a:solidFill>
                  <a:srgbClr val="737373"/>
                </a:solidFill>
              </a:rPr>
              <a:t>donde</a:t>
            </a:r>
            <a:r>
              <a:rPr lang="en-US" sz="1324" dirty="0">
                <a:solidFill>
                  <a:srgbClr val="737373"/>
                </a:solidFill>
              </a:rPr>
              <a:t> </a:t>
            </a:r>
            <a:r>
              <a:rPr lang="en-US" sz="1324" dirty="0" err="1">
                <a:solidFill>
                  <a:srgbClr val="737373"/>
                </a:solidFill>
              </a:rPr>
              <a:t>venga</a:t>
            </a:r>
            <a:r>
              <a:rPr lang="en-US" sz="1324" dirty="0">
                <a:solidFill>
                  <a:srgbClr val="737373"/>
                </a:solidFill>
              </a:rPr>
              <a:t> </a:t>
            </a:r>
            <a:r>
              <a:rPr lang="en-US" sz="1324" dirty="0" err="1">
                <a:solidFill>
                  <a:srgbClr val="737373"/>
                </a:solidFill>
              </a:rPr>
              <a:t>tu</a:t>
            </a:r>
            <a:r>
              <a:rPr lang="en-US" sz="1324" dirty="0">
                <a:solidFill>
                  <a:srgbClr val="737373"/>
                </a:solidFill>
              </a:rPr>
              <a:t> </a:t>
            </a:r>
            <a:r>
              <a:rPr lang="en-US" sz="1324" dirty="0" err="1">
                <a:solidFill>
                  <a:srgbClr val="737373"/>
                </a:solidFill>
              </a:rPr>
              <a:t>código</a:t>
            </a:r>
            <a:r>
              <a:rPr lang="en-US" sz="1324" dirty="0">
                <a:solidFill>
                  <a:srgbClr val="737373"/>
                </a:solidFill>
              </a:rPr>
              <a:t>, </a:t>
            </a:r>
            <a:r>
              <a:rPr lang="en-US" sz="1324" dirty="0" err="1">
                <a:solidFill>
                  <a:srgbClr val="737373"/>
                </a:solidFill>
              </a:rPr>
              <a:t>puedes</a:t>
            </a:r>
            <a:r>
              <a:rPr lang="en-US" sz="1324" dirty="0">
                <a:solidFill>
                  <a:srgbClr val="737373"/>
                </a:solidFill>
              </a:rPr>
              <a:t> </a:t>
            </a:r>
            <a:r>
              <a:rPr lang="en-US" sz="1324" dirty="0" err="1">
                <a:solidFill>
                  <a:srgbClr val="737373"/>
                </a:solidFill>
              </a:rPr>
              <a:t>llevarlo</a:t>
            </a:r>
            <a:r>
              <a:rPr lang="en-US" sz="1324" dirty="0">
                <a:solidFill>
                  <a:srgbClr val="737373"/>
                </a:solidFill>
              </a:rPr>
              <a:t> a Windows</a:t>
            </a:r>
          </a:p>
        </p:txBody>
      </p:sp>
      <p:grpSp>
        <p:nvGrpSpPr>
          <p:cNvPr id="2" name="Group 1"/>
          <p:cNvGrpSpPr/>
          <p:nvPr/>
        </p:nvGrpSpPr>
        <p:grpSpPr>
          <a:xfrm>
            <a:off x="328369" y="1102369"/>
            <a:ext cx="8437314" cy="3525546"/>
            <a:chOff x="446603" y="1498801"/>
            <a:chExt cx="11475333" cy="4794987"/>
          </a:xfrm>
        </p:grpSpPr>
        <p:sp>
          <p:nvSpPr>
            <p:cNvPr id="40" name="Web triangle"/>
            <p:cNvSpPr/>
            <p:nvPr/>
          </p:nvSpPr>
          <p:spPr>
            <a:xfrm flipH="1">
              <a:off x="6903241" y="1806722"/>
              <a:ext cx="2000652" cy="1157104"/>
            </a:xfrm>
            <a:custGeom>
              <a:avLst/>
              <a:gdLst>
                <a:gd name="connsiteX0" fmla="*/ 0 w 396160"/>
                <a:gd name="connsiteY0" fmla="*/ 1156448 h 1156448"/>
                <a:gd name="connsiteX1" fmla="*/ 0 w 396160"/>
                <a:gd name="connsiteY1" fmla="*/ 0 h 1156448"/>
                <a:gd name="connsiteX2" fmla="*/ 396160 w 396160"/>
                <a:gd name="connsiteY2" fmla="*/ 1156448 h 1156448"/>
                <a:gd name="connsiteX3" fmla="*/ 0 w 396160"/>
                <a:gd name="connsiteY3" fmla="*/ 1156448 h 1156448"/>
                <a:gd name="connsiteX0" fmla="*/ 0 w 1738072"/>
                <a:gd name="connsiteY0" fmla="*/ 1156448 h 1809591"/>
                <a:gd name="connsiteX1" fmla="*/ 0 w 1738072"/>
                <a:gd name="connsiteY1" fmla="*/ 0 h 1809591"/>
                <a:gd name="connsiteX2" fmla="*/ 1738072 w 1738072"/>
                <a:gd name="connsiteY2" fmla="*/ 1809591 h 1809591"/>
                <a:gd name="connsiteX3" fmla="*/ 0 w 1738072"/>
                <a:gd name="connsiteY3" fmla="*/ 1156448 h 1809591"/>
                <a:gd name="connsiteX0" fmla="*/ 0 w 1821199"/>
                <a:gd name="connsiteY0" fmla="*/ 1156448 h 1477452"/>
                <a:gd name="connsiteX1" fmla="*/ 0 w 1821199"/>
                <a:gd name="connsiteY1" fmla="*/ 0 h 1477452"/>
                <a:gd name="connsiteX2" fmla="*/ 1821199 w 1821199"/>
                <a:gd name="connsiteY2" fmla="*/ 1477452 h 1477452"/>
                <a:gd name="connsiteX3" fmla="*/ 0 w 1821199"/>
                <a:gd name="connsiteY3" fmla="*/ 1156448 h 1477452"/>
                <a:gd name="connsiteX0" fmla="*/ 0 w 1868700"/>
                <a:gd name="connsiteY0" fmla="*/ 1156448 h 1315871"/>
                <a:gd name="connsiteX1" fmla="*/ 0 w 1868700"/>
                <a:gd name="connsiteY1" fmla="*/ 0 h 1315871"/>
                <a:gd name="connsiteX2" fmla="*/ 1868700 w 1868700"/>
                <a:gd name="connsiteY2" fmla="*/ 1315871 h 1315871"/>
                <a:gd name="connsiteX3" fmla="*/ 0 w 1868700"/>
                <a:gd name="connsiteY3" fmla="*/ 1156448 h 1315871"/>
              </a:gdLst>
              <a:ahLst/>
              <a:cxnLst>
                <a:cxn ang="0">
                  <a:pos x="connsiteX0" y="connsiteY0"/>
                </a:cxn>
                <a:cxn ang="0">
                  <a:pos x="connsiteX1" y="connsiteY1"/>
                </a:cxn>
                <a:cxn ang="0">
                  <a:pos x="connsiteX2" y="connsiteY2"/>
                </a:cxn>
                <a:cxn ang="0">
                  <a:pos x="connsiteX3" y="connsiteY3"/>
                </a:cxn>
              </a:cxnLst>
              <a:rect l="l" t="t" r="r" b="b"/>
              <a:pathLst>
                <a:path w="1868700" h="1315871">
                  <a:moveTo>
                    <a:pt x="0" y="1156448"/>
                  </a:moveTo>
                  <a:lnTo>
                    <a:pt x="0" y="0"/>
                  </a:lnTo>
                  <a:lnTo>
                    <a:pt x="1868700" y="1315871"/>
                  </a:lnTo>
                  <a:lnTo>
                    <a:pt x="0" y="1156448"/>
                  </a:lnTo>
                  <a:close/>
                </a:path>
              </a:pathLst>
            </a:custGeom>
            <a:solidFill>
              <a:srgbClr val="D83B01">
                <a:alpha val="20000"/>
              </a:srgbClr>
            </a:solidFill>
            <a:ln>
              <a:solidFill>
                <a:srgbClr val="D83B0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0834" tIns="80666" rIns="100834" bIns="80666" numCol="1" spcCol="0" rtlCol="0" fromWordArt="0" anchor="t" anchorCtr="0" forceAA="0" compatLnSpc="1">
              <a:prstTxWarp prst="textNoShape">
                <a:avLst/>
              </a:prstTxWarp>
              <a:noAutofit/>
            </a:bodyPr>
            <a:lstStyle/>
            <a:p>
              <a:pPr algn="ctr" defTabSz="672266">
                <a:lnSpc>
                  <a:spcPct val="90000"/>
                </a:lnSpc>
                <a:spcBef>
                  <a:spcPts val="441"/>
                </a:spcBef>
              </a:pPr>
              <a:endParaRPr lang="en-US" sz="1471" dirty="0" err="1">
                <a:solidFill>
                  <a:srgbClr val="FFFFFF"/>
                </a:solidFill>
              </a:endParaRPr>
            </a:p>
          </p:txBody>
        </p:sp>
        <p:sp>
          <p:nvSpPr>
            <p:cNvPr id="41" name="Windows triangle"/>
            <p:cNvSpPr/>
            <p:nvPr/>
          </p:nvSpPr>
          <p:spPr>
            <a:xfrm>
              <a:off x="3463696" y="1809899"/>
              <a:ext cx="1712211" cy="1156707"/>
            </a:xfrm>
            <a:custGeom>
              <a:avLst/>
              <a:gdLst>
                <a:gd name="connsiteX0" fmla="*/ 0 w 396160"/>
                <a:gd name="connsiteY0" fmla="*/ 1156448 h 1156448"/>
                <a:gd name="connsiteX1" fmla="*/ 0 w 396160"/>
                <a:gd name="connsiteY1" fmla="*/ 0 h 1156448"/>
                <a:gd name="connsiteX2" fmla="*/ 396160 w 396160"/>
                <a:gd name="connsiteY2" fmla="*/ 1156448 h 1156448"/>
                <a:gd name="connsiteX3" fmla="*/ 0 w 396160"/>
                <a:gd name="connsiteY3" fmla="*/ 1156448 h 1156448"/>
                <a:gd name="connsiteX0" fmla="*/ 0 w 1738072"/>
                <a:gd name="connsiteY0" fmla="*/ 1156448 h 1809591"/>
                <a:gd name="connsiteX1" fmla="*/ 0 w 1738072"/>
                <a:gd name="connsiteY1" fmla="*/ 0 h 1809591"/>
                <a:gd name="connsiteX2" fmla="*/ 1738072 w 1738072"/>
                <a:gd name="connsiteY2" fmla="*/ 1809591 h 1809591"/>
                <a:gd name="connsiteX3" fmla="*/ 0 w 1738072"/>
                <a:gd name="connsiteY3" fmla="*/ 1156448 h 1809591"/>
                <a:gd name="connsiteX0" fmla="*/ 0 w 1821199"/>
                <a:gd name="connsiteY0" fmla="*/ 1156448 h 1477452"/>
                <a:gd name="connsiteX1" fmla="*/ 0 w 1821199"/>
                <a:gd name="connsiteY1" fmla="*/ 0 h 1477452"/>
                <a:gd name="connsiteX2" fmla="*/ 1821199 w 1821199"/>
                <a:gd name="connsiteY2" fmla="*/ 1477452 h 1477452"/>
                <a:gd name="connsiteX3" fmla="*/ 0 w 1821199"/>
                <a:gd name="connsiteY3" fmla="*/ 1156448 h 1477452"/>
                <a:gd name="connsiteX0" fmla="*/ 0 w 1868700"/>
                <a:gd name="connsiteY0" fmla="*/ 1156448 h 1315871"/>
                <a:gd name="connsiteX1" fmla="*/ 0 w 1868700"/>
                <a:gd name="connsiteY1" fmla="*/ 0 h 1315871"/>
                <a:gd name="connsiteX2" fmla="*/ 1868700 w 1868700"/>
                <a:gd name="connsiteY2" fmla="*/ 1315871 h 1315871"/>
                <a:gd name="connsiteX3" fmla="*/ 0 w 1868700"/>
                <a:gd name="connsiteY3" fmla="*/ 1156448 h 1315871"/>
              </a:gdLst>
              <a:ahLst/>
              <a:cxnLst>
                <a:cxn ang="0">
                  <a:pos x="connsiteX0" y="connsiteY0"/>
                </a:cxn>
                <a:cxn ang="0">
                  <a:pos x="connsiteX1" y="connsiteY1"/>
                </a:cxn>
                <a:cxn ang="0">
                  <a:pos x="connsiteX2" y="connsiteY2"/>
                </a:cxn>
                <a:cxn ang="0">
                  <a:pos x="connsiteX3" y="connsiteY3"/>
                </a:cxn>
              </a:cxnLst>
              <a:rect l="l" t="t" r="r" b="b"/>
              <a:pathLst>
                <a:path w="1868700" h="1315871">
                  <a:moveTo>
                    <a:pt x="0" y="1156448"/>
                  </a:moveTo>
                  <a:lnTo>
                    <a:pt x="0" y="0"/>
                  </a:lnTo>
                  <a:lnTo>
                    <a:pt x="1868700" y="1315871"/>
                  </a:lnTo>
                  <a:lnTo>
                    <a:pt x="0" y="1156448"/>
                  </a:lnTo>
                  <a:close/>
                </a:path>
              </a:pathLst>
            </a:custGeom>
            <a:solidFill>
              <a:srgbClr val="00BCF2">
                <a:alpha val="20000"/>
              </a:srgbClr>
            </a:solidFill>
            <a:ln>
              <a:solidFill>
                <a:srgbClr val="00BCF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0834" tIns="80666" rIns="100834" bIns="80666" numCol="1" spcCol="0" rtlCol="0" fromWordArt="0" anchor="t" anchorCtr="0" forceAA="0" compatLnSpc="1">
              <a:prstTxWarp prst="textNoShape">
                <a:avLst/>
              </a:prstTxWarp>
              <a:noAutofit/>
            </a:bodyPr>
            <a:lstStyle/>
            <a:p>
              <a:pPr algn="ctr" defTabSz="672266">
                <a:lnSpc>
                  <a:spcPct val="90000"/>
                </a:lnSpc>
                <a:spcBef>
                  <a:spcPts val="441"/>
                </a:spcBef>
              </a:pPr>
              <a:endParaRPr lang="en-US" sz="1471" dirty="0" err="1">
                <a:solidFill>
                  <a:srgbClr val="FFFFFF"/>
                </a:solidFill>
              </a:endParaRPr>
            </a:p>
          </p:txBody>
        </p:sp>
        <p:sp>
          <p:nvSpPr>
            <p:cNvPr id="43" name="Middleware triangle"/>
            <p:cNvSpPr/>
            <p:nvPr/>
          </p:nvSpPr>
          <p:spPr>
            <a:xfrm flipV="1">
              <a:off x="3463695" y="4605130"/>
              <a:ext cx="1959987" cy="1460445"/>
            </a:xfrm>
            <a:custGeom>
              <a:avLst/>
              <a:gdLst>
                <a:gd name="connsiteX0" fmla="*/ 0 w 396160"/>
                <a:gd name="connsiteY0" fmla="*/ 1156448 h 1156448"/>
                <a:gd name="connsiteX1" fmla="*/ 0 w 396160"/>
                <a:gd name="connsiteY1" fmla="*/ 0 h 1156448"/>
                <a:gd name="connsiteX2" fmla="*/ 396160 w 396160"/>
                <a:gd name="connsiteY2" fmla="*/ 1156448 h 1156448"/>
                <a:gd name="connsiteX3" fmla="*/ 0 w 396160"/>
                <a:gd name="connsiteY3" fmla="*/ 1156448 h 1156448"/>
                <a:gd name="connsiteX0" fmla="*/ 0 w 1738072"/>
                <a:gd name="connsiteY0" fmla="*/ 1156448 h 1809591"/>
                <a:gd name="connsiteX1" fmla="*/ 0 w 1738072"/>
                <a:gd name="connsiteY1" fmla="*/ 0 h 1809591"/>
                <a:gd name="connsiteX2" fmla="*/ 1738072 w 1738072"/>
                <a:gd name="connsiteY2" fmla="*/ 1809591 h 1809591"/>
                <a:gd name="connsiteX3" fmla="*/ 0 w 1738072"/>
                <a:gd name="connsiteY3" fmla="*/ 1156448 h 1809591"/>
              </a:gdLst>
              <a:ahLst/>
              <a:cxnLst>
                <a:cxn ang="0">
                  <a:pos x="connsiteX0" y="connsiteY0"/>
                </a:cxn>
                <a:cxn ang="0">
                  <a:pos x="connsiteX1" y="connsiteY1"/>
                </a:cxn>
                <a:cxn ang="0">
                  <a:pos x="connsiteX2" y="connsiteY2"/>
                </a:cxn>
                <a:cxn ang="0">
                  <a:pos x="connsiteX3" y="connsiteY3"/>
                </a:cxn>
              </a:cxnLst>
              <a:rect l="l" t="t" r="r" b="b"/>
              <a:pathLst>
                <a:path w="1738072" h="1809591">
                  <a:moveTo>
                    <a:pt x="0" y="1156448"/>
                  </a:moveTo>
                  <a:lnTo>
                    <a:pt x="0" y="0"/>
                  </a:lnTo>
                  <a:lnTo>
                    <a:pt x="1738072" y="1809591"/>
                  </a:lnTo>
                  <a:lnTo>
                    <a:pt x="0" y="1156448"/>
                  </a:lnTo>
                  <a:close/>
                </a:path>
              </a:pathLst>
            </a:custGeom>
            <a:solidFill>
              <a:srgbClr val="107C10">
                <a:alpha val="20000"/>
              </a:srgbClr>
            </a:solidFill>
            <a:ln>
              <a:solidFill>
                <a:srgbClr val="107C1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0834" tIns="80666" rIns="100834" bIns="80666" numCol="1" spcCol="0" rtlCol="0" fromWordArt="0" anchor="t" anchorCtr="0" forceAA="0" compatLnSpc="1">
              <a:prstTxWarp prst="textNoShape">
                <a:avLst/>
              </a:prstTxWarp>
              <a:noAutofit/>
            </a:bodyPr>
            <a:lstStyle/>
            <a:p>
              <a:pPr algn="ctr" defTabSz="672266">
                <a:lnSpc>
                  <a:spcPct val="90000"/>
                </a:lnSpc>
                <a:spcBef>
                  <a:spcPts val="441"/>
                </a:spcBef>
              </a:pPr>
              <a:endParaRPr lang="en-US" sz="1471" dirty="0" err="1">
                <a:solidFill>
                  <a:srgbClr val="FFFFFF"/>
                </a:solidFill>
              </a:endParaRPr>
            </a:p>
          </p:txBody>
        </p:sp>
        <p:sp>
          <p:nvSpPr>
            <p:cNvPr id="44" name="Mobile triangle"/>
            <p:cNvSpPr/>
            <p:nvPr/>
          </p:nvSpPr>
          <p:spPr>
            <a:xfrm flipH="1" flipV="1">
              <a:off x="7141829" y="4791509"/>
              <a:ext cx="1751119" cy="1274806"/>
            </a:xfrm>
            <a:custGeom>
              <a:avLst/>
              <a:gdLst>
                <a:gd name="connsiteX0" fmla="*/ 0 w 396160"/>
                <a:gd name="connsiteY0" fmla="*/ 1156448 h 1156448"/>
                <a:gd name="connsiteX1" fmla="*/ 0 w 396160"/>
                <a:gd name="connsiteY1" fmla="*/ 0 h 1156448"/>
                <a:gd name="connsiteX2" fmla="*/ 396160 w 396160"/>
                <a:gd name="connsiteY2" fmla="*/ 1156448 h 1156448"/>
                <a:gd name="connsiteX3" fmla="*/ 0 w 396160"/>
                <a:gd name="connsiteY3" fmla="*/ 1156448 h 1156448"/>
                <a:gd name="connsiteX0" fmla="*/ 0 w 1738072"/>
                <a:gd name="connsiteY0" fmla="*/ 1156448 h 1809591"/>
                <a:gd name="connsiteX1" fmla="*/ 0 w 1738072"/>
                <a:gd name="connsiteY1" fmla="*/ 0 h 1809591"/>
                <a:gd name="connsiteX2" fmla="*/ 1738072 w 1738072"/>
                <a:gd name="connsiteY2" fmla="*/ 1809591 h 1809591"/>
                <a:gd name="connsiteX3" fmla="*/ 0 w 1738072"/>
                <a:gd name="connsiteY3" fmla="*/ 1156448 h 1809591"/>
              </a:gdLst>
              <a:ahLst/>
              <a:cxnLst>
                <a:cxn ang="0">
                  <a:pos x="connsiteX0" y="connsiteY0"/>
                </a:cxn>
                <a:cxn ang="0">
                  <a:pos x="connsiteX1" y="connsiteY1"/>
                </a:cxn>
                <a:cxn ang="0">
                  <a:pos x="connsiteX2" y="connsiteY2"/>
                </a:cxn>
                <a:cxn ang="0">
                  <a:pos x="connsiteX3" y="connsiteY3"/>
                </a:cxn>
              </a:cxnLst>
              <a:rect l="l" t="t" r="r" b="b"/>
              <a:pathLst>
                <a:path w="1738072" h="1809591">
                  <a:moveTo>
                    <a:pt x="0" y="1156448"/>
                  </a:moveTo>
                  <a:lnTo>
                    <a:pt x="0" y="0"/>
                  </a:lnTo>
                  <a:lnTo>
                    <a:pt x="1738072" y="1809591"/>
                  </a:lnTo>
                  <a:lnTo>
                    <a:pt x="0" y="1156448"/>
                  </a:lnTo>
                  <a:close/>
                </a:path>
              </a:pathLst>
            </a:custGeom>
            <a:solidFill>
              <a:srgbClr val="B4009E">
                <a:alpha val="20000"/>
              </a:srgbClr>
            </a:solidFill>
            <a:ln>
              <a:solidFill>
                <a:srgbClr val="B4009E"/>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0834" tIns="80666" rIns="100834" bIns="80666" numCol="1" spcCol="0" rtlCol="0" fromWordArt="0" anchor="t" anchorCtr="0" forceAA="0" compatLnSpc="1">
              <a:prstTxWarp prst="textNoShape">
                <a:avLst/>
              </a:prstTxWarp>
              <a:noAutofit/>
            </a:bodyPr>
            <a:lstStyle/>
            <a:p>
              <a:pPr algn="ctr" defTabSz="672266">
                <a:lnSpc>
                  <a:spcPct val="90000"/>
                </a:lnSpc>
                <a:spcBef>
                  <a:spcPts val="441"/>
                </a:spcBef>
              </a:pPr>
              <a:endParaRPr lang="en-US" sz="1471" dirty="0" err="1">
                <a:solidFill>
                  <a:srgbClr val="FFFFFF"/>
                </a:solidFill>
              </a:endParaRPr>
            </a:p>
          </p:txBody>
        </p:sp>
        <p:grpSp>
          <p:nvGrpSpPr>
            <p:cNvPr id="45" name="UWP with Device Families"/>
            <p:cNvGrpSpPr/>
            <p:nvPr/>
          </p:nvGrpSpPr>
          <p:grpSpPr>
            <a:xfrm>
              <a:off x="3256174" y="1498801"/>
              <a:ext cx="5645421" cy="4641384"/>
              <a:chOff x="3476816" y="1632154"/>
              <a:chExt cx="5646221" cy="4642042"/>
            </a:xfrm>
          </p:grpSpPr>
          <p:grpSp>
            <p:nvGrpSpPr>
              <p:cNvPr id="47" name="Group 2"/>
              <p:cNvGrpSpPr/>
              <p:nvPr/>
            </p:nvGrpSpPr>
            <p:grpSpPr>
              <a:xfrm>
                <a:off x="3476816" y="1632154"/>
                <a:ext cx="5646221" cy="4642042"/>
                <a:chOff x="3111335" y="1235347"/>
                <a:chExt cx="5646221" cy="4642042"/>
              </a:xfrm>
            </p:grpSpPr>
            <p:graphicFrame>
              <p:nvGraphicFramePr>
                <p:cNvPr id="58" name="Diagram 6"/>
                <p:cNvGraphicFramePr/>
                <p:nvPr>
                  <p:extLst/>
                </p:nvPr>
              </p:nvGraphicFramePr>
              <p:xfrm>
                <a:off x="3111335" y="1235347"/>
                <a:ext cx="5646221" cy="464204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9" name="TextBox 27"/>
                <p:cNvSpPr txBox="1"/>
                <p:nvPr/>
              </p:nvSpPr>
              <p:spPr>
                <a:xfrm rot="1705757">
                  <a:off x="5728464" y="2096556"/>
                  <a:ext cx="1980245" cy="3410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59045"/>
                  <a:r>
                    <a:rPr lang="en-US" sz="1029" dirty="0">
                      <a:solidFill>
                        <a:srgbClr val="FFFFFF"/>
                      </a:solidFill>
                      <a:cs typeface="Segoe UI" panose="020B0502040204020203" pitchFamily="34" charset="0"/>
                    </a:rPr>
                    <a:t>Desktop</a:t>
                  </a:r>
                </a:p>
              </p:txBody>
            </p:sp>
            <p:sp>
              <p:nvSpPr>
                <p:cNvPr id="62" name="TextBox 28"/>
                <p:cNvSpPr txBox="1"/>
                <p:nvPr/>
              </p:nvSpPr>
              <p:spPr>
                <a:xfrm rot="19603187">
                  <a:off x="5904223" y="4945072"/>
                  <a:ext cx="1621509" cy="3410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59045"/>
                  <a:r>
                    <a:rPr lang="en-US" sz="1029" dirty="0">
                      <a:solidFill>
                        <a:srgbClr val="FFFFFF"/>
                      </a:solidFill>
                      <a:cs typeface="Segoe UI" panose="020B0502040204020203" pitchFamily="34" charset="0"/>
                    </a:rPr>
                    <a:t>Mobile</a:t>
                  </a:r>
                </a:p>
              </p:txBody>
            </p:sp>
            <p:sp>
              <p:nvSpPr>
                <p:cNvPr id="63" name="TextBox 29"/>
                <p:cNvSpPr txBox="1"/>
                <p:nvPr/>
              </p:nvSpPr>
              <p:spPr>
                <a:xfrm>
                  <a:off x="7103658" y="3551923"/>
                  <a:ext cx="930032" cy="3410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59045"/>
                  <a:r>
                    <a:rPr lang="en-US" sz="1029" dirty="0">
                      <a:solidFill>
                        <a:srgbClr val="FFFFFF"/>
                      </a:solidFill>
                      <a:cs typeface="Segoe UI" panose="020B0502040204020203" pitchFamily="34" charset="0"/>
                    </a:rPr>
                    <a:t>Xbox</a:t>
                  </a:r>
                </a:p>
              </p:txBody>
            </p:sp>
            <p:sp>
              <p:nvSpPr>
                <p:cNvPr id="64" name="TextBox 30"/>
                <p:cNvSpPr txBox="1"/>
                <p:nvPr/>
              </p:nvSpPr>
              <p:spPr>
                <a:xfrm>
                  <a:off x="3791115" y="3555492"/>
                  <a:ext cx="930032" cy="3410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59045"/>
                  <a:r>
                    <a:rPr lang="en-US" sz="1029" dirty="0">
                      <a:solidFill>
                        <a:srgbClr val="FFFFFF"/>
                      </a:solidFill>
                      <a:cs typeface="Segoe UI" panose="020B0502040204020203" pitchFamily="34" charset="0"/>
                    </a:rPr>
                    <a:t>IoT</a:t>
                  </a:r>
                </a:p>
              </p:txBody>
            </p:sp>
            <p:sp>
              <p:nvSpPr>
                <p:cNvPr id="65" name="TextBox 31"/>
                <p:cNvSpPr txBox="1"/>
                <p:nvPr/>
              </p:nvSpPr>
              <p:spPr>
                <a:xfrm rot="1818755">
                  <a:off x="4115525" y="4866624"/>
                  <a:ext cx="1951439" cy="3410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59045"/>
                  <a:r>
                    <a:rPr lang="en-US" sz="1029" dirty="0">
                      <a:solidFill>
                        <a:srgbClr val="FFFFFF"/>
                      </a:solidFill>
                      <a:cs typeface="Segoe UI" panose="020B0502040204020203" pitchFamily="34" charset="0"/>
                    </a:rPr>
                    <a:t>Holographic</a:t>
                  </a:r>
                </a:p>
              </p:txBody>
            </p:sp>
            <p:sp>
              <p:nvSpPr>
                <p:cNvPr id="66" name="TextBox 32"/>
                <p:cNvSpPr txBox="1"/>
                <p:nvPr/>
              </p:nvSpPr>
              <p:spPr>
                <a:xfrm rot="19849316">
                  <a:off x="4200173" y="2134072"/>
                  <a:ext cx="1677462" cy="3410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59045"/>
                  <a:r>
                    <a:rPr lang="en-US" sz="1029" dirty="0">
                      <a:solidFill>
                        <a:srgbClr val="FFFFFF"/>
                      </a:solidFill>
                      <a:cs typeface="Segoe UI" panose="020B0502040204020203" pitchFamily="34" charset="0"/>
                    </a:rPr>
                    <a:t>Surface Hub</a:t>
                  </a:r>
                </a:p>
              </p:txBody>
            </p:sp>
          </p:grpSp>
          <p:grpSp>
            <p:nvGrpSpPr>
              <p:cNvPr id="52" name="Group 3"/>
              <p:cNvGrpSpPr/>
              <p:nvPr/>
            </p:nvGrpSpPr>
            <p:grpSpPr>
              <a:xfrm>
                <a:off x="4913729" y="2712495"/>
                <a:ext cx="2743200" cy="2743200"/>
                <a:chOff x="4548248" y="2315688"/>
                <a:chExt cx="2743200" cy="2743200"/>
              </a:xfrm>
            </p:grpSpPr>
            <p:sp>
              <p:nvSpPr>
                <p:cNvPr id="55" name="Oval 4"/>
                <p:cNvSpPr/>
                <p:nvPr/>
              </p:nvSpPr>
              <p:spPr>
                <a:xfrm>
                  <a:off x="4548248" y="2315688"/>
                  <a:ext cx="2743200" cy="2743200"/>
                </a:xfrm>
                <a:prstGeom prst="ellipse">
                  <a:avLst/>
                </a:prstGeom>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72266">
                    <a:lnSpc>
                      <a:spcPct val="90000"/>
                    </a:lnSpc>
                    <a:spcBef>
                      <a:spcPts val="441"/>
                    </a:spcBef>
                  </a:pPr>
                  <a:endParaRPr lang="en-US" sz="1471" dirty="0">
                    <a:ln w="38100">
                      <a:noFill/>
                    </a:ln>
                    <a:solidFill>
                      <a:srgbClr val="FFFFFF"/>
                    </a:solidFill>
                  </a:endParaRPr>
                </a:p>
              </p:txBody>
            </p:sp>
            <p:sp>
              <p:nvSpPr>
                <p:cNvPr id="57" name="TextBox 5"/>
                <p:cNvSpPr txBox="1"/>
                <p:nvPr/>
              </p:nvSpPr>
              <p:spPr>
                <a:xfrm>
                  <a:off x="4548248" y="3314195"/>
                  <a:ext cx="2743200" cy="775794"/>
                </a:xfrm>
                <a:prstGeom prst="rect">
                  <a:avLst/>
                </a:prstGeom>
                <a:noFill/>
              </p:spPr>
              <p:txBody>
                <a:bodyPr wrap="square" lIns="100834" tIns="80666" rIns="100834" bIns="80666" rtlCol="0" anchor="ctr">
                  <a:spAutoFit/>
                </a:bodyPr>
                <a:lstStyle/>
                <a:p>
                  <a:pPr algn="ctr" defTabSz="672266">
                    <a:lnSpc>
                      <a:spcPct val="90000"/>
                    </a:lnSpc>
                    <a:spcBef>
                      <a:spcPts val="441"/>
                    </a:spcBef>
                    <a:spcAft>
                      <a:spcPts val="882"/>
                    </a:spcAft>
                  </a:pPr>
                  <a:r>
                    <a:rPr lang="en-US" sz="1471" dirty="0">
                      <a:solidFill>
                        <a:srgbClr val="FFFFFF"/>
                      </a:solidFill>
                      <a:latin typeface="Segoe Pro Semibold" panose="020B0702040504020203" pitchFamily="34" charset="0"/>
                    </a:rPr>
                    <a:t>Universal </a:t>
                  </a:r>
                  <a:br>
                    <a:rPr lang="en-US" sz="1471" dirty="0">
                      <a:solidFill>
                        <a:srgbClr val="FFFFFF"/>
                      </a:solidFill>
                      <a:latin typeface="Segoe Pro Semibold" panose="020B0702040504020203" pitchFamily="34" charset="0"/>
                    </a:rPr>
                  </a:br>
                  <a:r>
                    <a:rPr lang="en-US" sz="1471" dirty="0">
                      <a:solidFill>
                        <a:srgbClr val="FFFFFF"/>
                      </a:solidFill>
                      <a:latin typeface="Segoe Pro Semibold" panose="020B0702040504020203" pitchFamily="34" charset="0"/>
                    </a:rPr>
                    <a:t>Windows Platform</a:t>
                  </a:r>
                </a:p>
              </p:txBody>
            </p:sp>
          </p:grpSp>
        </p:grpSp>
        <p:grpSp>
          <p:nvGrpSpPr>
            <p:cNvPr id="69" name="Middleware"/>
            <p:cNvGrpSpPr/>
            <p:nvPr/>
          </p:nvGrpSpPr>
          <p:grpSpPr>
            <a:xfrm>
              <a:off x="446603" y="4739528"/>
              <a:ext cx="3017092" cy="1554260"/>
              <a:chOff x="451261" y="4553029"/>
              <a:chExt cx="3017520" cy="1554480"/>
            </a:xfrm>
          </p:grpSpPr>
          <p:sp>
            <p:nvSpPr>
              <p:cNvPr id="70" name="Rounded Rectangle 69"/>
              <p:cNvSpPr/>
              <p:nvPr/>
            </p:nvSpPr>
            <p:spPr>
              <a:xfrm>
                <a:off x="451261" y="4553029"/>
                <a:ext cx="3017520" cy="1554480"/>
              </a:xfrm>
              <a:prstGeom prst="roundRect">
                <a:avLst/>
              </a:prstGeom>
              <a:solidFill>
                <a:srgbClr val="107C10">
                  <a:alpha val="20000"/>
                </a:srgbClr>
              </a:solidFill>
              <a:ln w="19050">
                <a:solidFill>
                  <a:srgbClr val="107C10"/>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67223" tIns="67223" rIns="67223" bIns="67223" numCol="1" spcCol="0" rtlCol="0" fromWordArt="0" anchor="t" anchorCtr="0" forceAA="0" compatLnSpc="1">
                <a:prstTxWarp prst="textNoShape">
                  <a:avLst/>
                </a:prstTxWarp>
                <a:noAutofit/>
              </a:bodyPr>
              <a:lstStyle/>
              <a:p>
                <a:pPr defTabSz="672266">
                  <a:lnSpc>
                    <a:spcPct val="90000"/>
                  </a:lnSpc>
                  <a:spcBef>
                    <a:spcPts val="441"/>
                  </a:spcBef>
                </a:pPr>
                <a:r>
                  <a:rPr lang="en-US" sz="1176" dirty="0">
                    <a:solidFill>
                      <a:srgbClr val="107C10"/>
                    </a:solidFill>
                  </a:rPr>
                  <a:t>Middleware</a:t>
                </a:r>
              </a:p>
            </p:txBody>
          </p:sp>
          <p:sp>
            <p:nvSpPr>
              <p:cNvPr id="71" name="Rectangle 70"/>
              <p:cNvSpPr/>
              <p:nvPr/>
            </p:nvSpPr>
            <p:spPr>
              <a:xfrm>
                <a:off x="591693" y="5058260"/>
                <a:ext cx="2743200" cy="365760"/>
              </a:xfrm>
              <a:prstGeom prst="rect">
                <a:avLst/>
              </a:prstGeom>
              <a:solidFill>
                <a:srgbClr val="107C1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223" tIns="67223" rIns="67223" bIns="67223" numCol="1" spcCol="0" rtlCol="0" fromWordArt="0" anchor="ctr" anchorCtr="0" forceAA="0" compatLnSpc="1">
                <a:prstTxWarp prst="textNoShape">
                  <a:avLst/>
                </a:prstTxWarp>
                <a:noAutofit/>
              </a:bodyPr>
              <a:lstStyle/>
              <a:p>
                <a:pPr defTabSz="672266">
                  <a:lnSpc>
                    <a:spcPct val="90000"/>
                  </a:lnSpc>
                  <a:spcBef>
                    <a:spcPts val="441"/>
                  </a:spcBef>
                </a:pPr>
                <a:r>
                  <a:rPr lang="en-US" sz="882" dirty="0">
                    <a:solidFill>
                      <a:srgbClr val="FFFFFF"/>
                    </a:solidFill>
                    <a:latin typeface="Segoe Pro Semibold" panose="020B0702040504020203" pitchFamily="34" charset="0"/>
                  </a:rPr>
                  <a:t>Middleware Partners </a:t>
                </a:r>
                <a:r>
                  <a:rPr lang="en-US" sz="882" dirty="0">
                    <a:solidFill>
                      <a:srgbClr val="FFFFFF"/>
                    </a:solidFill>
                    <a:latin typeface="Segoe UI Light"/>
                  </a:rPr>
                  <a:t>(e.g., Xamarin)</a:t>
                </a:r>
              </a:p>
            </p:txBody>
          </p:sp>
          <p:sp>
            <p:nvSpPr>
              <p:cNvPr id="72" name="Rectangle 71"/>
              <p:cNvSpPr/>
              <p:nvPr/>
            </p:nvSpPr>
            <p:spPr>
              <a:xfrm>
                <a:off x="591693" y="5522025"/>
                <a:ext cx="2743200" cy="365760"/>
              </a:xfrm>
              <a:prstGeom prst="rect">
                <a:avLst/>
              </a:prstGeom>
              <a:solidFill>
                <a:srgbClr val="107C1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223" tIns="67223" rIns="67223" bIns="67223" numCol="1" spcCol="0" rtlCol="0" fromWordArt="0" anchor="ctr" anchorCtr="0" forceAA="0" compatLnSpc="1">
                <a:prstTxWarp prst="textNoShape">
                  <a:avLst/>
                </a:prstTxWarp>
                <a:noAutofit/>
              </a:bodyPr>
              <a:lstStyle/>
              <a:p>
                <a:pPr defTabSz="672266">
                  <a:lnSpc>
                    <a:spcPct val="90000"/>
                  </a:lnSpc>
                  <a:spcBef>
                    <a:spcPts val="441"/>
                  </a:spcBef>
                </a:pPr>
                <a:r>
                  <a:rPr lang="en-US" sz="882" dirty="0">
                    <a:solidFill>
                      <a:srgbClr val="FFFFFF"/>
                    </a:solidFill>
                    <a:latin typeface="Segoe Pro Semibold" panose="020B0702040504020203" pitchFamily="34" charset="0"/>
                  </a:rPr>
                  <a:t>Game Engine Partners </a:t>
                </a:r>
                <a:r>
                  <a:rPr lang="en-US" sz="882" dirty="0">
                    <a:solidFill>
                      <a:srgbClr val="FFFFFF"/>
                    </a:solidFill>
                    <a:latin typeface="Segoe UI Light"/>
                  </a:rPr>
                  <a:t>(e.g., Unity)</a:t>
                </a:r>
              </a:p>
            </p:txBody>
          </p:sp>
        </p:grpSp>
        <p:grpSp>
          <p:nvGrpSpPr>
            <p:cNvPr id="73" name="Windows"/>
            <p:cNvGrpSpPr/>
            <p:nvPr/>
          </p:nvGrpSpPr>
          <p:grpSpPr>
            <a:xfrm>
              <a:off x="446603" y="1529687"/>
              <a:ext cx="3017092" cy="2011394"/>
              <a:chOff x="445801" y="1529417"/>
              <a:chExt cx="3017520" cy="2011680"/>
            </a:xfrm>
          </p:grpSpPr>
          <p:sp>
            <p:nvSpPr>
              <p:cNvPr id="74" name="Rounded Rectangle 26"/>
              <p:cNvSpPr/>
              <p:nvPr/>
            </p:nvSpPr>
            <p:spPr>
              <a:xfrm>
                <a:off x="445801" y="1529417"/>
                <a:ext cx="3017520" cy="2011680"/>
              </a:xfrm>
              <a:prstGeom prst="roundRect">
                <a:avLst/>
              </a:prstGeom>
              <a:solidFill>
                <a:srgbClr val="00BCF2">
                  <a:alpha val="20000"/>
                </a:srgbClr>
              </a:solidFill>
              <a:ln w="19050">
                <a:solidFill>
                  <a:srgbClr val="00BCF2"/>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67223" tIns="67223" rIns="67223" bIns="67223" numCol="1" spcCol="0" rtlCol="0" fromWordArt="0" anchor="t" anchorCtr="0" forceAA="0" compatLnSpc="1">
                <a:prstTxWarp prst="textNoShape">
                  <a:avLst/>
                </a:prstTxWarp>
                <a:noAutofit/>
              </a:bodyPr>
              <a:lstStyle/>
              <a:p>
                <a:pPr defTabSz="672266">
                  <a:lnSpc>
                    <a:spcPct val="90000"/>
                  </a:lnSpc>
                  <a:spcBef>
                    <a:spcPts val="441"/>
                  </a:spcBef>
                </a:pPr>
                <a:r>
                  <a:rPr lang="en-US" sz="1176" dirty="0" err="1">
                    <a:solidFill>
                      <a:srgbClr val="00188F"/>
                    </a:solidFill>
                  </a:rPr>
                  <a:t>Plataforma</a:t>
                </a:r>
                <a:r>
                  <a:rPr lang="en-US" sz="1176" dirty="0">
                    <a:solidFill>
                      <a:srgbClr val="00188F"/>
                    </a:solidFill>
                  </a:rPr>
                  <a:t> Windows</a:t>
                </a:r>
              </a:p>
            </p:txBody>
          </p:sp>
          <p:sp>
            <p:nvSpPr>
              <p:cNvPr id="75" name="Rectangle 27"/>
              <p:cNvSpPr/>
              <p:nvPr/>
            </p:nvSpPr>
            <p:spPr>
              <a:xfrm>
                <a:off x="586233" y="2025096"/>
                <a:ext cx="2743200" cy="365760"/>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223" tIns="67223" rIns="67223" bIns="67223" numCol="1" spcCol="0" rtlCol="0" fromWordArt="0" anchor="ctr" anchorCtr="0" forceAA="0" compatLnSpc="1">
                <a:prstTxWarp prst="textNoShape">
                  <a:avLst/>
                </a:prstTxWarp>
                <a:noAutofit/>
              </a:bodyPr>
              <a:lstStyle/>
              <a:p>
                <a:pPr defTabSz="672266">
                  <a:lnSpc>
                    <a:spcPct val="90000"/>
                  </a:lnSpc>
                  <a:spcBef>
                    <a:spcPts val="441"/>
                  </a:spcBef>
                </a:pPr>
                <a:r>
                  <a:rPr lang="en-US" sz="882" dirty="0">
                    <a:solidFill>
                      <a:srgbClr val="FFFFFF"/>
                    </a:solidFill>
                    <a:latin typeface="Segoe Pro Semibold" panose="020B0702040504020203" pitchFamily="34" charset="0"/>
                  </a:rPr>
                  <a:t>Universal Windows 8 Apps</a:t>
                </a:r>
                <a:r>
                  <a:rPr lang="en-US" sz="588" dirty="0">
                    <a:solidFill>
                      <a:srgbClr val="FFFFFF"/>
                    </a:solidFill>
                    <a:latin typeface="Segoe UI Light"/>
                  </a:rPr>
                  <a:t> </a:t>
                </a:r>
                <a:r>
                  <a:rPr lang="en-US" sz="662" dirty="0">
                    <a:solidFill>
                      <a:srgbClr val="FFFFFF"/>
                    </a:solidFill>
                    <a:latin typeface="Segoe UI Light"/>
                  </a:rPr>
                  <a:t>(C++/C#/JS)</a:t>
                </a:r>
              </a:p>
            </p:txBody>
          </p:sp>
          <p:sp>
            <p:nvSpPr>
              <p:cNvPr id="76" name="Rectangle 28"/>
              <p:cNvSpPr/>
              <p:nvPr/>
            </p:nvSpPr>
            <p:spPr>
              <a:xfrm>
                <a:off x="586233" y="2488861"/>
                <a:ext cx="2743200" cy="365760"/>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223" tIns="67223" rIns="67223" bIns="67223" numCol="1" spcCol="0" rtlCol="0" fromWordArt="0" anchor="ctr" anchorCtr="0" forceAA="0" compatLnSpc="1">
                <a:prstTxWarp prst="textNoShape">
                  <a:avLst/>
                </a:prstTxWarp>
                <a:noAutofit/>
              </a:bodyPr>
              <a:lstStyle/>
              <a:p>
                <a:pPr defTabSz="672266">
                  <a:lnSpc>
                    <a:spcPct val="90000"/>
                  </a:lnSpc>
                  <a:spcBef>
                    <a:spcPts val="441"/>
                  </a:spcBef>
                </a:pPr>
                <a:r>
                  <a:rPr lang="en-US" sz="882" dirty="0">
                    <a:solidFill>
                      <a:srgbClr val="FFFFFF"/>
                    </a:solidFill>
                    <a:latin typeface="Segoe Pro Semibold" panose="020B0702040504020203" pitchFamily="34" charset="0"/>
                  </a:rPr>
                  <a:t>Universal Windows 10 Apps</a:t>
                </a:r>
                <a:r>
                  <a:rPr lang="en-US" sz="588" dirty="0">
                    <a:solidFill>
                      <a:srgbClr val="FFFFFF"/>
                    </a:solidFill>
                    <a:latin typeface="Segoe UI Light"/>
                  </a:rPr>
                  <a:t> </a:t>
                </a:r>
                <a:r>
                  <a:rPr lang="en-US" sz="294" dirty="0">
                    <a:solidFill>
                      <a:srgbClr val="FFFFFF"/>
                    </a:solidFill>
                    <a:latin typeface="Segoe UI Light"/>
                  </a:rPr>
                  <a:t> </a:t>
                </a:r>
                <a:r>
                  <a:rPr lang="en-US" sz="662" dirty="0">
                    <a:solidFill>
                      <a:srgbClr val="FFFFFF"/>
                    </a:solidFill>
                    <a:latin typeface="Segoe UI Light"/>
                  </a:rPr>
                  <a:t>(C++/C#/JS)</a:t>
                </a:r>
              </a:p>
            </p:txBody>
          </p:sp>
          <p:sp>
            <p:nvSpPr>
              <p:cNvPr id="77" name="Rectangle 29"/>
              <p:cNvSpPr/>
              <p:nvPr/>
            </p:nvSpPr>
            <p:spPr>
              <a:xfrm>
                <a:off x="582961" y="2950022"/>
                <a:ext cx="2743200" cy="365760"/>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223" tIns="67223" rIns="67223" bIns="67223" numCol="1" spcCol="0" rtlCol="0" fromWordArt="0" anchor="ctr" anchorCtr="0" forceAA="0" compatLnSpc="1">
                <a:prstTxWarp prst="textNoShape">
                  <a:avLst/>
                </a:prstTxWarp>
                <a:noAutofit/>
              </a:bodyPr>
              <a:lstStyle/>
              <a:p>
                <a:pPr defTabSz="672266">
                  <a:lnSpc>
                    <a:spcPct val="90000"/>
                  </a:lnSpc>
                  <a:spcBef>
                    <a:spcPts val="441"/>
                  </a:spcBef>
                </a:pPr>
                <a:r>
                  <a:rPr lang="en-US" sz="882" dirty="0">
                    <a:solidFill>
                      <a:srgbClr val="FFFFFF"/>
                    </a:solidFill>
                    <a:latin typeface="Segoe Pro Semibold" panose="020B0702040504020203" pitchFamily="34" charset="0"/>
                  </a:rPr>
                  <a:t>Project Centennial </a:t>
                </a:r>
                <a:r>
                  <a:rPr lang="en-US" sz="882" dirty="0">
                    <a:solidFill>
                      <a:srgbClr val="FFFFFF"/>
                    </a:solidFill>
                    <a:latin typeface="Segoe UI Light"/>
                  </a:rPr>
                  <a:t>(Classic Apps)</a:t>
                </a:r>
              </a:p>
            </p:txBody>
          </p:sp>
        </p:grpSp>
        <p:grpSp>
          <p:nvGrpSpPr>
            <p:cNvPr id="78" name="Web"/>
            <p:cNvGrpSpPr/>
            <p:nvPr/>
          </p:nvGrpSpPr>
          <p:grpSpPr>
            <a:xfrm>
              <a:off x="8904844" y="1529689"/>
              <a:ext cx="3017092" cy="2011394"/>
              <a:chOff x="8905242" y="1529419"/>
              <a:chExt cx="3017520" cy="2011680"/>
            </a:xfrm>
          </p:grpSpPr>
          <p:sp>
            <p:nvSpPr>
              <p:cNvPr id="79" name="Rounded Rectangle 36"/>
              <p:cNvSpPr/>
              <p:nvPr/>
            </p:nvSpPr>
            <p:spPr>
              <a:xfrm>
                <a:off x="8905242" y="1529419"/>
                <a:ext cx="3017520" cy="2011680"/>
              </a:xfrm>
              <a:prstGeom prst="roundRect">
                <a:avLst/>
              </a:prstGeom>
              <a:solidFill>
                <a:srgbClr val="D83B01">
                  <a:alpha val="20000"/>
                </a:srgbClr>
              </a:solidFill>
              <a:ln w="19050">
                <a:solidFill>
                  <a:srgbClr val="D83B01"/>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67223" tIns="67223" rIns="67223" bIns="67223" numCol="1" spcCol="0" rtlCol="0" fromWordArt="0" anchor="t" anchorCtr="0" forceAA="0" compatLnSpc="1">
                <a:prstTxWarp prst="textNoShape">
                  <a:avLst/>
                </a:prstTxWarp>
                <a:noAutofit/>
              </a:bodyPr>
              <a:lstStyle/>
              <a:p>
                <a:pPr defTabSz="672266">
                  <a:lnSpc>
                    <a:spcPct val="90000"/>
                  </a:lnSpc>
                  <a:spcBef>
                    <a:spcPts val="441"/>
                  </a:spcBef>
                </a:pPr>
                <a:r>
                  <a:rPr lang="en-US" sz="1176" dirty="0" err="1">
                    <a:solidFill>
                      <a:srgbClr val="D83B01"/>
                    </a:solidFill>
                  </a:rPr>
                  <a:t>Plataforma</a:t>
                </a:r>
                <a:r>
                  <a:rPr lang="en-US" sz="1176" dirty="0">
                    <a:solidFill>
                      <a:srgbClr val="D83B01"/>
                    </a:solidFill>
                  </a:rPr>
                  <a:t> Web</a:t>
                </a:r>
              </a:p>
            </p:txBody>
          </p:sp>
          <p:sp>
            <p:nvSpPr>
              <p:cNvPr id="80" name="Rectangle 37"/>
              <p:cNvSpPr/>
              <p:nvPr/>
            </p:nvSpPr>
            <p:spPr>
              <a:xfrm>
                <a:off x="9052626" y="2025094"/>
                <a:ext cx="2743200" cy="365760"/>
              </a:xfrm>
              <a:prstGeom prst="rect">
                <a:avLst/>
              </a:prstGeom>
              <a:solidFill>
                <a:srgbClr val="D83B0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223" tIns="67223" rIns="67223" bIns="67223" numCol="1" spcCol="0" rtlCol="0" fromWordArt="0" anchor="ctr" anchorCtr="0" forceAA="0" compatLnSpc="1">
                <a:prstTxWarp prst="textNoShape">
                  <a:avLst/>
                </a:prstTxWarp>
                <a:noAutofit/>
              </a:bodyPr>
              <a:lstStyle/>
              <a:p>
                <a:pPr defTabSz="672266">
                  <a:lnSpc>
                    <a:spcPct val="90000"/>
                  </a:lnSpc>
                  <a:spcBef>
                    <a:spcPts val="441"/>
                  </a:spcBef>
                </a:pPr>
                <a:r>
                  <a:rPr lang="en-US" sz="882" dirty="0">
                    <a:solidFill>
                      <a:srgbClr val="FFFFFF"/>
                    </a:solidFill>
                    <a:latin typeface="Segoe Pro Semibold" panose="020B0702040504020203" pitchFamily="34" charset="0"/>
                  </a:rPr>
                  <a:t>Microsoft Edge HTML Engine</a:t>
                </a:r>
              </a:p>
            </p:txBody>
          </p:sp>
          <p:sp>
            <p:nvSpPr>
              <p:cNvPr id="81" name="Rectangle 38"/>
              <p:cNvSpPr/>
              <p:nvPr/>
            </p:nvSpPr>
            <p:spPr>
              <a:xfrm>
                <a:off x="9052626" y="2488859"/>
                <a:ext cx="2743200" cy="365760"/>
              </a:xfrm>
              <a:prstGeom prst="rect">
                <a:avLst/>
              </a:prstGeom>
              <a:solidFill>
                <a:srgbClr val="D83B0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223" tIns="67223" rIns="67223" bIns="67223" numCol="1" spcCol="0" rtlCol="0" fromWordArt="0" anchor="ctr" anchorCtr="0" forceAA="0" compatLnSpc="1">
                <a:prstTxWarp prst="textNoShape">
                  <a:avLst/>
                </a:prstTxWarp>
                <a:noAutofit/>
              </a:bodyPr>
              <a:lstStyle/>
              <a:p>
                <a:pPr defTabSz="672266">
                  <a:lnSpc>
                    <a:spcPct val="90000"/>
                  </a:lnSpc>
                  <a:spcBef>
                    <a:spcPts val="441"/>
                  </a:spcBef>
                </a:pPr>
                <a:r>
                  <a:rPr lang="en-US" sz="882" dirty="0">
                    <a:solidFill>
                      <a:srgbClr val="FFFFFF"/>
                    </a:solidFill>
                    <a:latin typeface="Segoe Pro Semibold" panose="020B0702040504020203" pitchFamily="34" charset="0"/>
                  </a:rPr>
                  <a:t>Cordova Tooling</a:t>
                </a:r>
                <a:r>
                  <a:rPr lang="en-US" sz="882" dirty="0">
                    <a:solidFill>
                      <a:srgbClr val="FFFFFF"/>
                    </a:solidFill>
                    <a:latin typeface="Segoe UI Light"/>
                  </a:rPr>
                  <a:t> (HTML/JS)</a:t>
                </a:r>
              </a:p>
            </p:txBody>
          </p:sp>
          <p:sp>
            <p:nvSpPr>
              <p:cNvPr id="82" name="Rectangle 41"/>
              <p:cNvSpPr/>
              <p:nvPr/>
            </p:nvSpPr>
            <p:spPr>
              <a:xfrm>
                <a:off x="9042402" y="2950022"/>
                <a:ext cx="2743200" cy="365760"/>
              </a:xfrm>
              <a:prstGeom prst="rect">
                <a:avLst/>
              </a:prstGeom>
              <a:solidFill>
                <a:srgbClr val="D83B0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223" tIns="67223" rIns="67223" bIns="67223" numCol="1" spcCol="0" rtlCol="0" fromWordArt="0" anchor="ctr" anchorCtr="0" forceAA="0" compatLnSpc="1">
                <a:prstTxWarp prst="textNoShape">
                  <a:avLst/>
                </a:prstTxWarp>
                <a:noAutofit/>
              </a:bodyPr>
              <a:lstStyle/>
              <a:p>
                <a:pPr defTabSz="672266">
                  <a:lnSpc>
                    <a:spcPct val="90000"/>
                  </a:lnSpc>
                  <a:spcBef>
                    <a:spcPts val="441"/>
                  </a:spcBef>
                </a:pPr>
                <a:r>
                  <a:rPr lang="en-US" sz="882" dirty="0">
                    <a:solidFill>
                      <a:srgbClr val="FFFFFF"/>
                    </a:solidFill>
                    <a:latin typeface="Segoe Pro Semibold" panose="020B0702040504020203" pitchFamily="34" charset="0"/>
                  </a:rPr>
                  <a:t>Hosted Web Apps </a:t>
                </a:r>
                <a:r>
                  <a:rPr lang="en-US" sz="882" dirty="0">
                    <a:solidFill>
                      <a:srgbClr val="FFFFFF"/>
                    </a:solidFill>
                    <a:latin typeface="Segoe UI Light"/>
                  </a:rPr>
                  <a:t>(HTML/JS)</a:t>
                </a:r>
              </a:p>
            </p:txBody>
          </p:sp>
        </p:grpSp>
        <p:pic>
          <p:nvPicPr>
            <p:cNvPr id="83" name="Picture 82"/>
            <p:cNvPicPr>
              <a:picLocks noChangeAspect="1"/>
            </p:cNvPicPr>
            <p:nvPr/>
          </p:nvPicPr>
          <p:blipFill>
            <a:blip r:embed="rId8">
              <a:duotone>
                <a:schemeClr val="bg2">
                  <a:shade val="45000"/>
                  <a:satMod val="135000"/>
                </a:schemeClr>
                <a:prstClr val="white"/>
              </a:duotone>
            </a:blip>
            <a:stretch>
              <a:fillRect/>
            </a:stretch>
          </p:blipFill>
          <p:spPr>
            <a:xfrm>
              <a:off x="11276228" y="5345956"/>
              <a:ext cx="394843" cy="162737"/>
            </a:xfrm>
            <a:prstGeom prst="rect">
              <a:avLst/>
            </a:prstGeom>
          </p:spPr>
        </p:pic>
        <p:pic>
          <p:nvPicPr>
            <p:cNvPr id="84" name="Picture 83"/>
            <p:cNvPicPr>
              <a:picLocks noChangeAspect="1"/>
            </p:cNvPicPr>
            <p:nvPr/>
          </p:nvPicPr>
          <p:blipFill>
            <a:blip r:embed="rId8">
              <a:duotone>
                <a:schemeClr val="bg2">
                  <a:shade val="45000"/>
                  <a:satMod val="135000"/>
                </a:schemeClr>
                <a:prstClr val="white"/>
              </a:duotone>
            </a:blip>
            <a:stretch>
              <a:fillRect/>
            </a:stretch>
          </p:blipFill>
          <p:spPr>
            <a:xfrm>
              <a:off x="11269878" y="5791673"/>
              <a:ext cx="394843" cy="162737"/>
            </a:xfrm>
            <a:prstGeom prst="rect">
              <a:avLst/>
            </a:prstGeom>
          </p:spPr>
        </p:pic>
        <p:grpSp>
          <p:nvGrpSpPr>
            <p:cNvPr id="85" name="Mobile"/>
            <p:cNvGrpSpPr/>
            <p:nvPr/>
          </p:nvGrpSpPr>
          <p:grpSpPr>
            <a:xfrm>
              <a:off x="8892950" y="4719533"/>
              <a:ext cx="3017092" cy="1554260"/>
              <a:chOff x="8716712" y="4533033"/>
              <a:chExt cx="3017520" cy="1554480"/>
            </a:xfrm>
          </p:grpSpPr>
          <p:sp>
            <p:nvSpPr>
              <p:cNvPr id="86" name="Rounded Rectangle 85"/>
              <p:cNvSpPr/>
              <p:nvPr/>
            </p:nvSpPr>
            <p:spPr>
              <a:xfrm>
                <a:off x="8716712" y="4533033"/>
                <a:ext cx="3017520" cy="1554480"/>
              </a:xfrm>
              <a:prstGeom prst="roundRect">
                <a:avLst/>
              </a:prstGeom>
              <a:solidFill>
                <a:srgbClr val="B4009E">
                  <a:alpha val="20000"/>
                </a:srgbClr>
              </a:solidFill>
              <a:ln w="19050">
                <a:solidFill>
                  <a:srgbClr val="B4009E"/>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67223" tIns="67223" rIns="67223" bIns="67223" numCol="1" spcCol="0" rtlCol="0" fromWordArt="0" anchor="t" anchorCtr="0" forceAA="0" compatLnSpc="1">
                <a:prstTxWarp prst="textNoShape">
                  <a:avLst/>
                </a:prstTxWarp>
                <a:noAutofit/>
              </a:bodyPr>
              <a:lstStyle/>
              <a:p>
                <a:pPr defTabSz="672266">
                  <a:lnSpc>
                    <a:spcPct val="90000"/>
                  </a:lnSpc>
                  <a:spcBef>
                    <a:spcPts val="441"/>
                  </a:spcBef>
                </a:pPr>
                <a:r>
                  <a:rPr lang="en-US" sz="1176" dirty="0" err="1">
                    <a:solidFill>
                      <a:srgbClr val="B4009E"/>
                    </a:solidFill>
                  </a:rPr>
                  <a:t>Otras</a:t>
                </a:r>
                <a:r>
                  <a:rPr lang="en-US" sz="1176" dirty="0">
                    <a:solidFill>
                      <a:srgbClr val="B4009E"/>
                    </a:solidFill>
                  </a:rPr>
                  <a:t> </a:t>
                </a:r>
                <a:r>
                  <a:rPr lang="en-US" sz="1176" dirty="0" err="1">
                    <a:solidFill>
                      <a:srgbClr val="B4009E"/>
                    </a:solidFill>
                  </a:rPr>
                  <a:t>plataformas</a:t>
                </a:r>
                <a:r>
                  <a:rPr lang="en-US" sz="1176" dirty="0">
                    <a:solidFill>
                      <a:srgbClr val="B4009E"/>
                    </a:solidFill>
                  </a:rPr>
                  <a:t> </a:t>
                </a:r>
                <a:r>
                  <a:rPr lang="en-US" sz="1176" dirty="0" err="1">
                    <a:solidFill>
                      <a:srgbClr val="B4009E"/>
                    </a:solidFill>
                  </a:rPr>
                  <a:t>móviles</a:t>
                </a:r>
                <a:endParaRPr lang="en-US" sz="1176" dirty="0">
                  <a:solidFill>
                    <a:srgbClr val="B4009E"/>
                  </a:solidFill>
                </a:endParaRPr>
              </a:p>
            </p:txBody>
          </p:sp>
          <p:sp>
            <p:nvSpPr>
              <p:cNvPr id="87" name="Rectangle 86"/>
              <p:cNvSpPr/>
              <p:nvPr/>
            </p:nvSpPr>
            <p:spPr>
              <a:xfrm>
                <a:off x="8875992" y="5058260"/>
                <a:ext cx="2743200" cy="365760"/>
              </a:xfrm>
              <a:prstGeom prst="rect">
                <a:avLst/>
              </a:prstGeom>
              <a:solidFill>
                <a:srgbClr val="B4009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223" tIns="67223" rIns="67223" bIns="67223" numCol="1" spcCol="0" rtlCol="0" fromWordArt="0" anchor="ctr" anchorCtr="0" forceAA="0" compatLnSpc="1">
                <a:prstTxWarp prst="textNoShape">
                  <a:avLst/>
                </a:prstTxWarp>
                <a:noAutofit/>
              </a:bodyPr>
              <a:lstStyle/>
              <a:p>
                <a:pPr defTabSz="672266">
                  <a:lnSpc>
                    <a:spcPct val="90000"/>
                  </a:lnSpc>
                  <a:spcBef>
                    <a:spcPts val="441"/>
                  </a:spcBef>
                </a:pPr>
                <a:r>
                  <a:rPr lang="en-US" sz="882" dirty="0">
                    <a:solidFill>
                      <a:srgbClr val="FFFFFF"/>
                    </a:solidFill>
                    <a:latin typeface="Segoe Pro Semibold" panose="020B0702040504020203" pitchFamily="34" charset="0"/>
                  </a:rPr>
                  <a:t>Project Astoria </a:t>
                </a:r>
                <a:r>
                  <a:rPr lang="en-US" sz="793" dirty="0">
                    <a:solidFill>
                      <a:srgbClr val="FFFFFF"/>
                    </a:solidFill>
                    <a:latin typeface="Segoe UI Light"/>
                  </a:rPr>
                  <a:t>(Java/C++)</a:t>
                </a:r>
                <a:endParaRPr lang="en-US" sz="882" dirty="0">
                  <a:solidFill>
                    <a:srgbClr val="FFFFFF"/>
                  </a:solidFill>
                  <a:latin typeface="Segoe UI Light"/>
                </a:endParaRPr>
              </a:p>
            </p:txBody>
          </p:sp>
          <p:sp>
            <p:nvSpPr>
              <p:cNvPr id="88" name="Rectangle 87"/>
              <p:cNvSpPr/>
              <p:nvPr/>
            </p:nvSpPr>
            <p:spPr>
              <a:xfrm>
                <a:off x="8875992" y="5522025"/>
                <a:ext cx="2743200" cy="365760"/>
              </a:xfrm>
              <a:prstGeom prst="rect">
                <a:avLst/>
              </a:prstGeom>
              <a:solidFill>
                <a:srgbClr val="B4009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223" tIns="67223" rIns="67223" bIns="67223" numCol="1" spcCol="0" rtlCol="0" fromWordArt="0" anchor="ctr" anchorCtr="0" forceAA="0" compatLnSpc="1">
                <a:prstTxWarp prst="textNoShape">
                  <a:avLst/>
                </a:prstTxWarp>
                <a:noAutofit/>
              </a:bodyPr>
              <a:lstStyle/>
              <a:p>
                <a:pPr defTabSz="672266">
                  <a:lnSpc>
                    <a:spcPct val="90000"/>
                  </a:lnSpc>
                  <a:spcBef>
                    <a:spcPts val="441"/>
                  </a:spcBef>
                </a:pPr>
                <a:r>
                  <a:rPr lang="en-US" sz="882" dirty="0">
                    <a:solidFill>
                      <a:srgbClr val="FFFFFF"/>
                    </a:solidFill>
                    <a:latin typeface="Segoe Pro Semibold" panose="020B0702040504020203" pitchFamily="34" charset="0"/>
                  </a:rPr>
                  <a:t>Project </a:t>
                </a:r>
                <a:r>
                  <a:rPr lang="en-US" sz="882" dirty="0" err="1">
                    <a:solidFill>
                      <a:srgbClr val="FFFFFF"/>
                    </a:solidFill>
                    <a:latin typeface="Segoe Pro Semibold" panose="020B0702040504020203" pitchFamily="34" charset="0"/>
                  </a:rPr>
                  <a:t>Islandwood</a:t>
                </a:r>
                <a:r>
                  <a:rPr lang="en-US" sz="882" dirty="0">
                    <a:solidFill>
                      <a:srgbClr val="FFFFFF"/>
                    </a:solidFill>
                    <a:latin typeface="Segoe Pro Semibold" panose="020B0702040504020203" pitchFamily="34" charset="0"/>
                  </a:rPr>
                  <a:t> </a:t>
                </a:r>
                <a:r>
                  <a:rPr lang="en-US" sz="793" dirty="0">
                    <a:solidFill>
                      <a:srgbClr val="FFFFFF"/>
                    </a:solidFill>
                    <a:latin typeface="Segoe UI Light"/>
                  </a:rPr>
                  <a:t>(Objective C/C++)</a:t>
                </a:r>
              </a:p>
            </p:txBody>
          </p:sp>
        </p:grpSp>
      </p:grpSp>
    </p:spTree>
    <p:extLst>
      <p:ext uri="{BB962C8B-B14F-4D97-AF65-F5344CB8AC3E}">
        <p14:creationId xmlns:p14="http://schemas.microsoft.com/office/powerpoint/2010/main" val="1881049613"/>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201929" y="2213960"/>
            <a:ext cx="8727759" cy="715581"/>
          </a:xfrm>
        </p:spPr>
        <p:txBody>
          <a:bodyPr/>
          <a:lstStyle/>
          <a:p>
            <a:r>
              <a:rPr lang="es-ES" sz="4050" dirty="0"/>
              <a:t>Project Astoria</a:t>
            </a:r>
            <a:endParaRPr lang="en-US" sz="4050" dirty="0"/>
          </a:p>
        </p:txBody>
      </p:sp>
    </p:spTree>
    <p:extLst>
      <p:ext uri="{BB962C8B-B14F-4D97-AF65-F5344CB8AC3E}">
        <p14:creationId xmlns:p14="http://schemas.microsoft.com/office/powerpoint/2010/main" val="2086963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2" name="Group 51"/>
          <p:cNvGrpSpPr/>
          <p:nvPr/>
        </p:nvGrpSpPr>
        <p:grpSpPr>
          <a:xfrm>
            <a:off x="328369" y="1102369"/>
            <a:ext cx="8437314" cy="3525546"/>
            <a:chOff x="446603" y="1498801"/>
            <a:chExt cx="11475333" cy="4794987"/>
          </a:xfrm>
        </p:grpSpPr>
        <p:sp>
          <p:nvSpPr>
            <p:cNvPr id="55" name="Web triangle"/>
            <p:cNvSpPr/>
            <p:nvPr/>
          </p:nvSpPr>
          <p:spPr>
            <a:xfrm flipH="1">
              <a:off x="6903241" y="1806722"/>
              <a:ext cx="2000652" cy="1157104"/>
            </a:xfrm>
            <a:custGeom>
              <a:avLst/>
              <a:gdLst>
                <a:gd name="connsiteX0" fmla="*/ 0 w 396160"/>
                <a:gd name="connsiteY0" fmla="*/ 1156448 h 1156448"/>
                <a:gd name="connsiteX1" fmla="*/ 0 w 396160"/>
                <a:gd name="connsiteY1" fmla="*/ 0 h 1156448"/>
                <a:gd name="connsiteX2" fmla="*/ 396160 w 396160"/>
                <a:gd name="connsiteY2" fmla="*/ 1156448 h 1156448"/>
                <a:gd name="connsiteX3" fmla="*/ 0 w 396160"/>
                <a:gd name="connsiteY3" fmla="*/ 1156448 h 1156448"/>
                <a:gd name="connsiteX0" fmla="*/ 0 w 1738072"/>
                <a:gd name="connsiteY0" fmla="*/ 1156448 h 1809591"/>
                <a:gd name="connsiteX1" fmla="*/ 0 w 1738072"/>
                <a:gd name="connsiteY1" fmla="*/ 0 h 1809591"/>
                <a:gd name="connsiteX2" fmla="*/ 1738072 w 1738072"/>
                <a:gd name="connsiteY2" fmla="*/ 1809591 h 1809591"/>
                <a:gd name="connsiteX3" fmla="*/ 0 w 1738072"/>
                <a:gd name="connsiteY3" fmla="*/ 1156448 h 1809591"/>
                <a:gd name="connsiteX0" fmla="*/ 0 w 1821199"/>
                <a:gd name="connsiteY0" fmla="*/ 1156448 h 1477452"/>
                <a:gd name="connsiteX1" fmla="*/ 0 w 1821199"/>
                <a:gd name="connsiteY1" fmla="*/ 0 h 1477452"/>
                <a:gd name="connsiteX2" fmla="*/ 1821199 w 1821199"/>
                <a:gd name="connsiteY2" fmla="*/ 1477452 h 1477452"/>
                <a:gd name="connsiteX3" fmla="*/ 0 w 1821199"/>
                <a:gd name="connsiteY3" fmla="*/ 1156448 h 1477452"/>
                <a:gd name="connsiteX0" fmla="*/ 0 w 1868700"/>
                <a:gd name="connsiteY0" fmla="*/ 1156448 h 1315871"/>
                <a:gd name="connsiteX1" fmla="*/ 0 w 1868700"/>
                <a:gd name="connsiteY1" fmla="*/ 0 h 1315871"/>
                <a:gd name="connsiteX2" fmla="*/ 1868700 w 1868700"/>
                <a:gd name="connsiteY2" fmla="*/ 1315871 h 1315871"/>
                <a:gd name="connsiteX3" fmla="*/ 0 w 1868700"/>
                <a:gd name="connsiteY3" fmla="*/ 1156448 h 1315871"/>
              </a:gdLst>
              <a:ahLst/>
              <a:cxnLst>
                <a:cxn ang="0">
                  <a:pos x="connsiteX0" y="connsiteY0"/>
                </a:cxn>
                <a:cxn ang="0">
                  <a:pos x="connsiteX1" y="connsiteY1"/>
                </a:cxn>
                <a:cxn ang="0">
                  <a:pos x="connsiteX2" y="connsiteY2"/>
                </a:cxn>
                <a:cxn ang="0">
                  <a:pos x="connsiteX3" y="connsiteY3"/>
                </a:cxn>
              </a:cxnLst>
              <a:rect l="l" t="t" r="r" b="b"/>
              <a:pathLst>
                <a:path w="1868700" h="1315871">
                  <a:moveTo>
                    <a:pt x="0" y="1156448"/>
                  </a:moveTo>
                  <a:lnTo>
                    <a:pt x="0" y="0"/>
                  </a:lnTo>
                  <a:lnTo>
                    <a:pt x="1868700" y="1315871"/>
                  </a:lnTo>
                  <a:lnTo>
                    <a:pt x="0" y="1156448"/>
                  </a:lnTo>
                  <a:close/>
                </a:path>
              </a:pathLst>
            </a:custGeom>
            <a:solidFill>
              <a:srgbClr val="D83B01">
                <a:alpha val="20000"/>
              </a:srgbClr>
            </a:solidFill>
            <a:ln>
              <a:solidFill>
                <a:srgbClr val="D83B0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0834" tIns="80666" rIns="100834" bIns="80666" numCol="1" spcCol="0" rtlCol="0" fromWordArt="0" anchor="t" anchorCtr="0" forceAA="0" compatLnSpc="1">
              <a:prstTxWarp prst="textNoShape">
                <a:avLst/>
              </a:prstTxWarp>
              <a:noAutofit/>
            </a:bodyPr>
            <a:lstStyle/>
            <a:p>
              <a:pPr algn="ctr" defTabSz="672266">
                <a:lnSpc>
                  <a:spcPct val="90000"/>
                </a:lnSpc>
                <a:spcBef>
                  <a:spcPts val="441"/>
                </a:spcBef>
              </a:pPr>
              <a:endParaRPr lang="en-US" sz="1471" dirty="0" err="1">
                <a:solidFill>
                  <a:srgbClr val="FFFFFF"/>
                </a:solidFill>
              </a:endParaRPr>
            </a:p>
          </p:txBody>
        </p:sp>
        <p:sp>
          <p:nvSpPr>
            <p:cNvPr id="57" name="Windows triangle"/>
            <p:cNvSpPr/>
            <p:nvPr/>
          </p:nvSpPr>
          <p:spPr>
            <a:xfrm>
              <a:off x="3463696" y="1809899"/>
              <a:ext cx="1712211" cy="1156707"/>
            </a:xfrm>
            <a:custGeom>
              <a:avLst/>
              <a:gdLst>
                <a:gd name="connsiteX0" fmla="*/ 0 w 396160"/>
                <a:gd name="connsiteY0" fmla="*/ 1156448 h 1156448"/>
                <a:gd name="connsiteX1" fmla="*/ 0 w 396160"/>
                <a:gd name="connsiteY1" fmla="*/ 0 h 1156448"/>
                <a:gd name="connsiteX2" fmla="*/ 396160 w 396160"/>
                <a:gd name="connsiteY2" fmla="*/ 1156448 h 1156448"/>
                <a:gd name="connsiteX3" fmla="*/ 0 w 396160"/>
                <a:gd name="connsiteY3" fmla="*/ 1156448 h 1156448"/>
                <a:gd name="connsiteX0" fmla="*/ 0 w 1738072"/>
                <a:gd name="connsiteY0" fmla="*/ 1156448 h 1809591"/>
                <a:gd name="connsiteX1" fmla="*/ 0 w 1738072"/>
                <a:gd name="connsiteY1" fmla="*/ 0 h 1809591"/>
                <a:gd name="connsiteX2" fmla="*/ 1738072 w 1738072"/>
                <a:gd name="connsiteY2" fmla="*/ 1809591 h 1809591"/>
                <a:gd name="connsiteX3" fmla="*/ 0 w 1738072"/>
                <a:gd name="connsiteY3" fmla="*/ 1156448 h 1809591"/>
                <a:gd name="connsiteX0" fmla="*/ 0 w 1821199"/>
                <a:gd name="connsiteY0" fmla="*/ 1156448 h 1477452"/>
                <a:gd name="connsiteX1" fmla="*/ 0 w 1821199"/>
                <a:gd name="connsiteY1" fmla="*/ 0 h 1477452"/>
                <a:gd name="connsiteX2" fmla="*/ 1821199 w 1821199"/>
                <a:gd name="connsiteY2" fmla="*/ 1477452 h 1477452"/>
                <a:gd name="connsiteX3" fmla="*/ 0 w 1821199"/>
                <a:gd name="connsiteY3" fmla="*/ 1156448 h 1477452"/>
                <a:gd name="connsiteX0" fmla="*/ 0 w 1868700"/>
                <a:gd name="connsiteY0" fmla="*/ 1156448 h 1315871"/>
                <a:gd name="connsiteX1" fmla="*/ 0 w 1868700"/>
                <a:gd name="connsiteY1" fmla="*/ 0 h 1315871"/>
                <a:gd name="connsiteX2" fmla="*/ 1868700 w 1868700"/>
                <a:gd name="connsiteY2" fmla="*/ 1315871 h 1315871"/>
                <a:gd name="connsiteX3" fmla="*/ 0 w 1868700"/>
                <a:gd name="connsiteY3" fmla="*/ 1156448 h 1315871"/>
              </a:gdLst>
              <a:ahLst/>
              <a:cxnLst>
                <a:cxn ang="0">
                  <a:pos x="connsiteX0" y="connsiteY0"/>
                </a:cxn>
                <a:cxn ang="0">
                  <a:pos x="connsiteX1" y="connsiteY1"/>
                </a:cxn>
                <a:cxn ang="0">
                  <a:pos x="connsiteX2" y="connsiteY2"/>
                </a:cxn>
                <a:cxn ang="0">
                  <a:pos x="connsiteX3" y="connsiteY3"/>
                </a:cxn>
              </a:cxnLst>
              <a:rect l="l" t="t" r="r" b="b"/>
              <a:pathLst>
                <a:path w="1868700" h="1315871">
                  <a:moveTo>
                    <a:pt x="0" y="1156448"/>
                  </a:moveTo>
                  <a:lnTo>
                    <a:pt x="0" y="0"/>
                  </a:lnTo>
                  <a:lnTo>
                    <a:pt x="1868700" y="1315871"/>
                  </a:lnTo>
                  <a:lnTo>
                    <a:pt x="0" y="1156448"/>
                  </a:lnTo>
                  <a:close/>
                </a:path>
              </a:pathLst>
            </a:custGeom>
            <a:solidFill>
              <a:srgbClr val="00BCF2">
                <a:alpha val="20000"/>
              </a:srgbClr>
            </a:solidFill>
            <a:ln>
              <a:solidFill>
                <a:srgbClr val="00BCF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0834" tIns="80666" rIns="100834" bIns="80666" numCol="1" spcCol="0" rtlCol="0" fromWordArt="0" anchor="t" anchorCtr="0" forceAA="0" compatLnSpc="1">
              <a:prstTxWarp prst="textNoShape">
                <a:avLst/>
              </a:prstTxWarp>
              <a:noAutofit/>
            </a:bodyPr>
            <a:lstStyle/>
            <a:p>
              <a:pPr algn="ctr" defTabSz="672266">
                <a:lnSpc>
                  <a:spcPct val="90000"/>
                </a:lnSpc>
                <a:spcBef>
                  <a:spcPts val="441"/>
                </a:spcBef>
              </a:pPr>
              <a:endParaRPr lang="en-US" sz="1471" dirty="0" err="1">
                <a:solidFill>
                  <a:srgbClr val="FFFFFF"/>
                </a:solidFill>
              </a:endParaRPr>
            </a:p>
          </p:txBody>
        </p:sp>
        <p:sp>
          <p:nvSpPr>
            <p:cNvPr id="62" name="Middleware triangle"/>
            <p:cNvSpPr/>
            <p:nvPr/>
          </p:nvSpPr>
          <p:spPr>
            <a:xfrm flipV="1">
              <a:off x="3463695" y="4605130"/>
              <a:ext cx="1959987" cy="1460445"/>
            </a:xfrm>
            <a:custGeom>
              <a:avLst/>
              <a:gdLst>
                <a:gd name="connsiteX0" fmla="*/ 0 w 396160"/>
                <a:gd name="connsiteY0" fmla="*/ 1156448 h 1156448"/>
                <a:gd name="connsiteX1" fmla="*/ 0 w 396160"/>
                <a:gd name="connsiteY1" fmla="*/ 0 h 1156448"/>
                <a:gd name="connsiteX2" fmla="*/ 396160 w 396160"/>
                <a:gd name="connsiteY2" fmla="*/ 1156448 h 1156448"/>
                <a:gd name="connsiteX3" fmla="*/ 0 w 396160"/>
                <a:gd name="connsiteY3" fmla="*/ 1156448 h 1156448"/>
                <a:gd name="connsiteX0" fmla="*/ 0 w 1738072"/>
                <a:gd name="connsiteY0" fmla="*/ 1156448 h 1809591"/>
                <a:gd name="connsiteX1" fmla="*/ 0 w 1738072"/>
                <a:gd name="connsiteY1" fmla="*/ 0 h 1809591"/>
                <a:gd name="connsiteX2" fmla="*/ 1738072 w 1738072"/>
                <a:gd name="connsiteY2" fmla="*/ 1809591 h 1809591"/>
                <a:gd name="connsiteX3" fmla="*/ 0 w 1738072"/>
                <a:gd name="connsiteY3" fmla="*/ 1156448 h 1809591"/>
              </a:gdLst>
              <a:ahLst/>
              <a:cxnLst>
                <a:cxn ang="0">
                  <a:pos x="connsiteX0" y="connsiteY0"/>
                </a:cxn>
                <a:cxn ang="0">
                  <a:pos x="connsiteX1" y="connsiteY1"/>
                </a:cxn>
                <a:cxn ang="0">
                  <a:pos x="connsiteX2" y="connsiteY2"/>
                </a:cxn>
                <a:cxn ang="0">
                  <a:pos x="connsiteX3" y="connsiteY3"/>
                </a:cxn>
              </a:cxnLst>
              <a:rect l="l" t="t" r="r" b="b"/>
              <a:pathLst>
                <a:path w="1738072" h="1809591">
                  <a:moveTo>
                    <a:pt x="0" y="1156448"/>
                  </a:moveTo>
                  <a:lnTo>
                    <a:pt x="0" y="0"/>
                  </a:lnTo>
                  <a:lnTo>
                    <a:pt x="1738072" y="1809591"/>
                  </a:lnTo>
                  <a:lnTo>
                    <a:pt x="0" y="1156448"/>
                  </a:lnTo>
                  <a:close/>
                </a:path>
              </a:pathLst>
            </a:custGeom>
            <a:solidFill>
              <a:srgbClr val="107C10">
                <a:alpha val="20000"/>
              </a:srgbClr>
            </a:solidFill>
            <a:ln>
              <a:solidFill>
                <a:srgbClr val="107C1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0834" tIns="80666" rIns="100834" bIns="80666" numCol="1" spcCol="0" rtlCol="0" fromWordArt="0" anchor="t" anchorCtr="0" forceAA="0" compatLnSpc="1">
              <a:prstTxWarp prst="textNoShape">
                <a:avLst/>
              </a:prstTxWarp>
              <a:noAutofit/>
            </a:bodyPr>
            <a:lstStyle/>
            <a:p>
              <a:pPr algn="ctr" defTabSz="672266">
                <a:lnSpc>
                  <a:spcPct val="90000"/>
                </a:lnSpc>
                <a:spcBef>
                  <a:spcPts val="441"/>
                </a:spcBef>
              </a:pPr>
              <a:endParaRPr lang="en-US" sz="1471" dirty="0" err="1">
                <a:solidFill>
                  <a:srgbClr val="FFFFFF"/>
                </a:solidFill>
              </a:endParaRPr>
            </a:p>
          </p:txBody>
        </p:sp>
        <p:sp>
          <p:nvSpPr>
            <p:cNvPr id="63" name="Mobile triangle"/>
            <p:cNvSpPr/>
            <p:nvPr/>
          </p:nvSpPr>
          <p:spPr>
            <a:xfrm flipH="1" flipV="1">
              <a:off x="7141829" y="4791509"/>
              <a:ext cx="1751119" cy="1274806"/>
            </a:xfrm>
            <a:custGeom>
              <a:avLst/>
              <a:gdLst>
                <a:gd name="connsiteX0" fmla="*/ 0 w 396160"/>
                <a:gd name="connsiteY0" fmla="*/ 1156448 h 1156448"/>
                <a:gd name="connsiteX1" fmla="*/ 0 w 396160"/>
                <a:gd name="connsiteY1" fmla="*/ 0 h 1156448"/>
                <a:gd name="connsiteX2" fmla="*/ 396160 w 396160"/>
                <a:gd name="connsiteY2" fmla="*/ 1156448 h 1156448"/>
                <a:gd name="connsiteX3" fmla="*/ 0 w 396160"/>
                <a:gd name="connsiteY3" fmla="*/ 1156448 h 1156448"/>
                <a:gd name="connsiteX0" fmla="*/ 0 w 1738072"/>
                <a:gd name="connsiteY0" fmla="*/ 1156448 h 1809591"/>
                <a:gd name="connsiteX1" fmla="*/ 0 w 1738072"/>
                <a:gd name="connsiteY1" fmla="*/ 0 h 1809591"/>
                <a:gd name="connsiteX2" fmla="*/ 1738072 w 1738072"/>
                <a:gd name="connsiteY2" fmla="*/ 1809591 h 1809591"/>
                <a:gd name="connsiteX3" fmla="*/ 0 w 1738072"/>
                <a:gd name="connsiteY3" fmla="*/ 1156448 h 1809591"/>
              </a:gdLst>
              <a:ahLst/>
              <a:cxnLst>
                <a:cxn ang="0">
                  <a:pos x="connsiteX0" y="connsiteY0"/>
                </a:cxn>
                <a:cxn ang="0">
                  <a:pos x="connsiteX1" y="connsiteY1"/>
                </a:cxn>
                <a:cxn ang="0">
                  <a:pos x="connsiteX2" y="connsiteY2"/>
                </a:cxn>
                <a:cxn ang="0">
                  <a:pos x="connsiteX3" y="connsiteY3"/>
                </a:cxn>
              </a:cxnLst>
              <a:rect l="l" t="t" r="r" b="b"/>
              <a:pathLst>
                <a:path w="1738072" h="1809591">
                  <a:moveTo>
                    <a:pt x="0" y="1156448"/>
                  </a:moveTo>
                  <a:lnTo>
                    <a:pt x="0" y="0"/>
                  </a:lnTo>
                  <a:lnTo>
                    <a:pt x="1738072" y="1809591"/>
                  </a:lnTo>
                  <a:lnTo>
                    <a:pt x="0" y="1156448"/>
                  </a:lnTo>
                  <a:close/>
                </a:path>
              </a:pathLst>
            </a:custGeom>
            <a:solidFill>
              <a:srgbClr val="B4009E">
                <a:alpha val="20000"/>
              </a:srgbClr>
            </a:solidFill>
            <a:ln>
              <a:solidFill>
                <a:srgbClr val="B4009E"/>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0834" tIns="80666" rIns="100834" bIns="80666" numCol="1" spcCol="0" rtlCol="0" fromWordArt="0" anchor="t" anchorCtr="0" forceAA="0" compatLnSpc="1">
              <a:prstTxWarp prst="textNoShape">
                <a:avLst/>
              </a:prstTxWarp>
              <a:noAutofit/>
            </a:bodyPr>
            <a:lstStyle/>
            <a:p>
              <a:pPr algn="ctr" defTabSz="672266">
                <a:lnSpc>
                  <a:spcPct val="90000"/>
                </a:lnSpc>
                <a:spcBef>
                  <a:spcPts val="441"/>
                </a:spcBef>
              </a:pPr>
              <a:endParaRPr lang="en-US" sz="1471" dirty="0" err="1">
                <a:solidFill>
                  <a:srgbClr val="FFFFFF"/>
                </a:solidFill>
              </a:endParaRPr>
            </a:p>
          </p:txBody>
        </p:sp>
        <p:grpSp>
          <p:nvGrpSpPr>
            <p:cNvPr id="64" name="UWP with Device Families"/>
            <p:cNvGrpSpPr/>
            <p:nvPr/>
          </p:nvGrpSpPr>
          <p:grpSpPr>
            <a:xfrm>
              <a:off x="3256174" y="1498801"/>
              <a:ext cx="5645421" cy="4641384"/>
              <a:chOff x="3476816" y="1632154"/>
              <a:chExt cx="5646221" cy="4642042"/>
            </a:xfrm>
          </p:grpSpPr>
          <p:grpSp>
            <p:nvGrpSpPr>
              <p:cNvPr id="92" name="Group 2"/>
              <p:cNvGrpSpPr/>
              <p:nvPr/>
            </p:nvGrpSpPr>
            <p:grpSpPr>
              <a:xfrm>
                <a:off x="3476816" y="1632154"/>
                <a:ext cx="5646221" cy="4642042"/>
                <a:chOff x="3111335" y="1235347"/>
                <a:chExt cx="5646221" cy="4642042"/>
              </a:xfrm>
            </p:grpSpPr>
            <p:graphicFrame>
              <p:nvGraphicFramePr>
                <p:cNvPr id="96" name="Diagram 6"/>
                <p:cNvGraphicFramePr/>
                <p:nvPr>
                  <p:extLst/>
                </p:nvPr>
              </p:nvGraphicFramePr>
              <p:xfrm>
                <a:off x="3111335" y="1235347"/>
                <a:ext cx="5646221" cy="464204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7" name="TextBox 27"/>
                <p:cNvSpPr txBox="1"/>
                <p:nvPr/>
              </p:nvSpPr>
              <p:spPr>
                <a:xfrm rot="1705757">
                  <a:off x="5728464" y="2096556"/>
                  <a:ext cx="1980245" cy="3410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59045"/>
                  <a:r>
                    <a:rPr lang="en-US" sz="1029" dirty="0">
                      <a:solidFill>
                        <a:srgbClr val="FFFFFF"/>
                      </a:solidFill>
                      <a:cs typeface="Segoe UI" panose="020B0502040204020203" pitchFamily="34" charset="0"/>
                    </a:rPr>
                    <a:t>Desktop</a:t>
                  </a:r>
                </a:p>
              </p:txBody>
            </p:sp>
            <p:sp>
              <p:nvSpPr>
                <p:cNvPr id="98" name="TextBox 28"/>
                <p:cNvSpPr txBox="1"/>
                <p:nvPr/>
              </p:nvSpPr>
              <p:spPr>
                <a:xfrm rot="19603187">
                  <a:off x="5904223" y="4945072"/>
                  <a:ext cx="1621509" cy="3410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59045"/>
                  <a:r>
                    <a:rPr lang="en-US" sz="1029" dirty="0">
                      <a:solidFill>
                        <a:srgbClr val="FFFFFF"/>
                      </a:solidFill>
                      <a:cs typeface="Segoe UI" panose="020B0502040204020203" pitchFamily="34" charset="0"/>
                    </a:rPr>
                    <a:t>Mobile</a:t>
                  </a:r>
                </a:p>
              </p:txBody>
            </p:sp>
            <p:sp>
              <p:nvSpPr>
                <p:cNvPr id="99" name="TextBox 29"/>
                <p:cNvSpPr txBox="1"/>
                <p:nvPr/>
              </p:nvSpPr>
              <p:spPr>
                <a:xfrm>
                  <a:off x="7103658" y="3551923"/>
                  <a:ext cx="930032" cy="3410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59045"/>
                  <a:r>
                    <a:rPr lang="en-US" sz="1029" dirty="0">
                      <a:solidFill>
                        <a:srgbClr val="FFFFFF"/>
                      </a:solidFill>
                      <a:cs typeface="Segoe UI" panose="020B0502040204020203" pitchFamily="34" charset="0"/>
                    </a:rPr>
                    <a:t>Xbox</a:t>
                  </a:r>
                </a:p>
              </p:txBody>
            </p:sp>
            <p:sp>
              <p:nvSpPr>
                <p:cNvPr id="100" name="TextBox 30"/>
                <p:cNvSpPr txBox="1"/>
                <p:nvPr/>
              </p:nvSpPr>
              <p:spPr>
                <a:xfrm>
                  <a:off x="3791115" y="3555492"/>
                  <a:ext cx="930032" cy="3410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59045"/>
                  <a:r>
                    <a:rPr lang="en-US" sz="1029" dirty="0">
                      <a:solidFill>
                        <a:srgbClr val="FFFFFF"/>
                      </a:solidFill>
                      <a:cs typeface="Segoe UI" panose="020B0502040204020203" pitchFamily="34" charset="0"/>
                    </a:rPr>
                    <a:t>IoT</a:t>
                  </a:r>
                </a:p>
              </p:txBody>
            </p:sp>
            <p:sp>
              <p:nvSpPr>
                <p:cNvPr id="101" name="TextBox 31"/>
                <p:cNvSpPr txBox="1"/>
                <p:nvPr/>
              </p:nvSpPr>
              <p:spPr>
                <a:xfrm rot="1818755">
                  <a:off x="4115525" y="4866624"/>
                  <a:ext cx="1951439" cy="3410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59045"/>
                  <a:r>
                    <a:rPr lang="en-US" sz="1029" dirty="0">
                      <a:solidFill>
                        <a:srgbClr val="FFFFFF"/>
                      </a:solidFill>
                      <a:cs typeface="Segoe UI" panose="020B0502040204020203" pitchFamily="34" charset="0"/>
                    </a:rPr>
                    <a:t>Holographic</a:t>
                  </a:r>
                </a:p>
              </p:txBody>
            </p:sp>
            <p:sp>
              <p:nvSpPr>
                <p:cNvPr id="102" name="TextBox 32"/>
                <p:cNvSpPr txBox="1"/>
                <p:nvPr/>
              </p:nvSpPr>
              <p:spPr>
                <a:xfrm rot="19849316">
                  <a:off x="4200173" y="2134072"/>
                  <a:ext cx="1677462" cy="3410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59045"/>
                  <a:r>
                    <a:rPr lang="en-US" sz="1029" dirty="0">
                      <a:solidFill>
                        <a:srgbClr val="FFFFFF"/>
                      </a:solidFill>
                      <a:cs typeface="Segoe UI" panose="020B0502040204020203" pitchFamily="34" charset="0"/>
                    </a:rPr>
                    <a:t>Surface Hub</a:t>
                  </a:r>
                </a:p>
              </p:txBody>
            </p:sp>
          </p:grpSp>
          <p:grpSp>
            <p:nvGrpSpPr>
              <p:cNvPr id="93" name="Group 3"/>
              <p:cNvGrpSpPr/>
              <p:nvPr/>
            </p:nvGrpSpPr>
            <p:grpSpPr>
              <a:xfrm>
                <a:off x="4913729" y="2712495"/>
                <a:ext cx="2743200" cy="2743200"/>
                <a:chOff x="4548248" y="2315688"/>
                <a:chExt cx="2743200" cy="2743200"/>
              </a:xfrm>
            </p:grpSpPr>
            <p:sp>
              <p:nvSpPr>
                <p:cNvPr id="94" name="Oval 4"/>
                <p:cNvSpPr/>
                <p:nvPr/>
              </p:nvSpPr>
              <p:spPr>
                <a:xfrm>
                  <a:off x="4548248" y="2315688"/>
                  <a:ext cx="2743200" cy="2743200"/>
                </a:xfrm>
                <a:prstGeom prst="ellipse">
                  <a:avLst/>
                </a:prstGeom>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72266">
                    <a:lnSpc>
                      <a:spcPct val="90000"/>
                    </a:lnSpc>
                    <a:spcBef>
                      <a:spcPts val="441"/>
                    </a:spcBef>
                  </a:pPr>
                  <a:endParaRPr lang="en-US" sz="1471" dirty="0">
                    <a:ln w="38100">
                      <a:noFill/>
                    </a:ln>
                    <a:solidFill>
                      <a:srgbClr val="FFFFFF"/>
                    </a:solidFill>
                  </a:endParaRPr>
                </a:p>
              </p:txBody>
            </p:sp>
            <p:sp>
              <p:nvSpPr>
                <p:cNvPr id="95" name="TextBox 5"/>
                <p:cNvSpPr txBox="1"/>
                <p:nvPr/>
              </p:nvSpPr>
              <p:spPr>
                <a:xfrm>
                  <a:off x="4548248" y="3314195"/>
                  <a:ext cx="2743200" cy="775794"/>
                </a:xfrm>
                <a:prstGeom prst="rect">
                  <a:avLst/>
                </a:prstGeom>
                <a:noFill/>
              </p:spPr>
              <p:txBody>
                <a:bodyPr wrap="square" lIns="100834" tIns="80666" rIns="100834" bIns="80666" rtlCol="0" anchor="ctr">
                  <a:spAutoFit/>
                </a:bodyPr>
                <a:lstStyle/>
                <a:p>
                  <a:pPr algn="ctr" defTabSz="672266">
                    <a:lnSpc>
                      <a:spcPct val="90000"/>
                    </a:lnSpc>
                    <a:spcBef>
                      <a:spcPts val="441"/>
                    </a:spcBef>
                    <a:spcAft>
                      <a:spcPts val="882"/>
                    </a:spcAft>
                  </a:pPr>
                  <a:r>
                    <a:rPr lang="en-US" sz="1471" dirty="0">
                      <a:solidFill>
                        <a:srgbClr val="FFFFFF"/>
                      </a:solidFill>
                      <a:latin typeface="Segoe Pro Semibold" panose="020B0702040504020203" pitchFamily="34" charset="0"/>
                    </a:rPr>
                    <a:t>Universal </a:t>
                  </a:r>
                  <a:br>
                    <a:rPr lang="en-US" sz="1471" dirty="0">
                      <a:solidFill>
                        <a:srgbClr val="FFFFFF"/>
                      </a:solidFill>
                      <a:latin typeface="Segoe Pro Semibold" panose="020B0702040504020203" pitchFamily="34" charset="0"/>
                    </a:rPr>
                  </a:br>
                  <a:r>
                    <a:rPr lang="en-US" sz="1471" dirty="0">
                      <a:solidFill>
                        <a:srgbClr val="FFFFFF"/>
                      </a:solidFill>
                      <a:latin typeface="Segoe Pro Semibold" panose="020B0702040504020203" pitchFamily="34" charset="0"/>
                    </a:rPr>
                    <a:t>Windows Platform</a:t>
                  </a:r>
                </a:p>
              </p:txBody>
            </p:sp>
          </p:grpSp>
        </p:grpSp>
        <p:grpSp>
          <p:nvGrpSpPr>
            <p:cNvPr id="72" name="Middleware"/>
            <p:cNvGrpSpPr/>
            <p:nvPr/>
          </p:nvGrpSpPr>
          <p:grpSpPr>
            <a:xfrm>
              <a:off x="446603" y="4739528"/>
              <a:ext cx="3017092" cy="1554260"/>
              <a:chOff x="451261" y="4553029"/>
              <a:chExt cx="3017520" cy="1554480"/>
            </a:xfrm>
          </p:grpSpPr>
          <p:sp>
            <p:nvSpPr>
              <p:cNvPr id="89" name="Rounded Rectangle 88"/>
              <p:cNvSpPr/>
              <p:nvPr/>
            </p:nvSpPr>
            <p:spPr>
              <a:xfrm>
                <a:off x="451261" y="4553029"/>
                <a:ext cx="3017520" cy="1554480"/>
              </a:xfrm>
              <a:prstGeom prst="roundRect">
                <a:avLst/>
              </a:prstGeom>
              <a:solidFill>
                <a:srgbClr val="107C10">
                  <a:alpha val="20000"/>
                </a:srgbClr>
              </a:solidFill>
              <a:ln w="19050">
                <a:solidFill>
                  <a:srgbClr val="107C10"/>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67223" tIns="67223" rIns="67223" bIns="67223" numCol="1" spcCol="0" rtlCol="0" fromWordArt="0" anchor="t" anchorCtr="0" forceAA="0" compatLnSpc="1">
                <a:prstTxWarp prst="textNoShape">
                  <a:avLst/>
                </a:prstTxWarp>
                <a:noAutofit/>
              </a:bodyPr>
              <a:lstStyle/>
              <a:p>
                <a:pPr defTabSz="672266">
                  <a:lnSpc>
                    <a:spcPct val="90000"/>
                  </a:lnSpc>
                  <a:spcBef>
                    <a:spcPts val="441"/>
                  </a:spcBef>
                </a:pPr>
                <a:r>
                  <a:rPr lang="en-US" sz="1176" dirty="0">
                    <a:solidFill>
                      <a:srgbClr val="107C10"/>
                    </a:solidFill>
                  </a:rPr>
                  <a:t>Middleware Platforms</a:t>
                </a:r>
              </a:p>
            </p:txBody>
          </p:sp>
          <p:sp>
            <p:nvSpPr>
              <p:cNvPr id="90" name="Rectangle 89"/>
              <p:cNvSpPr/>
              <p:nvPr/>
            </p:nvSpPr>
            <p:spPr>
              <a:xfrm>
                <a:off x="591693" y="5058260"/>
                <a:ext cx="2743200" cy="365760"/>
              </a:xfrm>
              <a:prstGeom prst="rect">
                <a:avLst/>
              </a:prstGeom>
              <a:solidFill>
                <a:srgbClr val="107C1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223" tIns="67223" rIns="67223" bIns="67223" numCol="1" spcCol="0" rtlCol="0" fromWordArt="0" anchor="ctr" anchorCtr="0" forceAA="0" compatLnSpc="1">
                <a:prstTxWarp prst="textNoShape">
                  <a:avLst/>
                </a:prstTxWarp>
                <a:noAutofit/>
              </a:bodyPr>
              <a:lstStyle/>
              <a:p>
                <a:pPr defTabSz="672266">
                  <a:lnSpc>
                    <a:spcPct val="90000"/>
                  </a:lnSpc>
                  <a:spcBef>
                    <a:spcPts val="441"/>
                  </a:spcBef>
                </a:pPr>
                <a:r>
                  <a:rPr lang="en-US" sz="882" dirty="0">
                    <a:solidFill>
                      <a:srgbClr val="FFFFFF"/>
                    </a:solidFill>
                    <a:latin typeface="Segoe Pro Semibold" panose="020B0702040504020203" pitchFamily="34" charset="0"/>
                  </a:rPr>
                  <a:t>Middleware Partners (e.g., Xamarin)</a:t>
                </a:r>
              </a:p>
            </p:txBody>
          </p:sp>
          <p:sp>
            <p:nvSpPr>
              <p:cNvPr id="91" name="Rectangle 90"/>
              <p:cNvSpPr/>
              <p:nvPr/>
            </p:nvSpPr>
            <p:spPr>
              <a:xfrm>
                <a:off x="591693" y="5522025"/>
                <a:ext cx="2743200" cy="365760"/>
              </a:xfrm>
              <a:prstGeom prst="rect">
                <a:avLst/>
              </a:prstGeom>
              <a:solidFill>
                <a:srgbClr val="107C1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223" tIns="67223" rIns="67223" bIns="67223" numCol="1" spcCol="0" rtlCol="0" fromWordArt="0" anchor="ctr" anchorCtr="0" forceAA="0" compatLnSpc="1">
                <a:prstTxWarp prst="textNoShape">
                  <a:avLst/>
                </a:prstTxWarp>
                <a:noAutofit/>
              </a:bodyPr>
              <a:lstStyle/>
              <a:p>
                <a:pPr defTabSz="672266">
                  <a:lnSpc>
                    <a:spcPct val="90000"/>
                  </a:lnSpc>
                  <a:spcBef>
                    <a:spcPts val="441"/>
                  </a:spcBef>
                </a:pPr>
                <a:r>
                  <a:rPr lang="en-US" sz="882" dirty="0">
                    <a:solidFill>
                      <a:srgbClr val="FFFFFF"/>
                    </a:solidFill>
                    <a:latin typeface="Segoe Pro Semibold" panose="020B0702040504020203" pitchFamily="34" charset="0"/>
                  </a:rPr>
                  <a:t>Game Engine Partners (e.g., Unity)</a:t>
                </a:r>
              </a:p>
            </p:txBody>
          </p:sp>
        </p:grpSp>
        <p:grpSp>
          <p:nvGrpSpPr>
            <p:cNvPr id="73" name="Windows"/>
            <p:cNvGrpSpPr/>
            <p:nvPr/>
          </p:nvGrpSpPr>
          <p:grpSpPr>
            <a:xfrm>
              <a:off x="446603" y="1529687"/>
              <a:ext cx="3017092" cy="2011394"/>
              <a:chOff x="445801" y="1529417"/>
              <a:chExt cx="3017520" cy="2011680"/>
            </a:xfrm>
          </p:grpSpPr>
          <p:sp>
            <p:nvSpPr>
              <p:cNvPr id="85" name="Rounded Rectangle 26"/>
              <p:cNvSpPr/>
              <p:nvPr/>
            </p:nvSpPr>
            <p:spPr>
              <a:xfrm>
                <a:off x="445801" y="1529417"/>
                <a:ext cx="3017520" cy="2011680"/>
              </a:xfrm>
              <a:prstGeom prst="roundRect">
                <a:avLst/>
              </a:prstGeom>
              <a:solidFill>
                <a:srgbClr val="00BCF2">
                  <a:alpha val="20000"/>
                </a:srgbClr>
              </a:solidFill>
              <a:ln w="19050">
                <a:solidFill>
                  <a:srgbClr val="00BCF2"/>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67223" tIns="67223" rIns="67223" bIns="67223" numCol="1" spcCol="0" rtlCol="0" fromWordArt="0" anchor="t" anchorCtr="0" forceAA="0" compatLnSpc="1">
                <a:prstTxWarp prst="textNoShape">
                  <a:avLst/>
                </a:prstTxWarp>
                <a:noAutofit/>
              </a:bodyPr>
              <a:lstStyle/>
              <a:p>
                <a:pPr defTabSz="672266">
                  <a:lnSpc>
                    <a:spcPct val="90000"/>
                  </a:lnSpc>
                  <a:spcBef>
                    <a:spcPts val="441"/>
                  </a:spcBef>
                </a:pPr>
                <a:r>
                  <a:rPr lang="en-US" sz="1176" dirty="0">
                    <a:solidFill>
                      <a:srgbClr val="00188F"/>
                    </a:solidFill>
                  </a:rPr>
                  <a:t>Windows Platform</a:t>
                </a:r>
              </a:p>
            </p:txBody>
          </p:sp>
          <p:sp>
            <p:nvSpPr>
              <p:cNvPr id="86" name="Rectangle 27"/>
              <p:cNvSpPr/>
              <p:nvPr/>
            </p:nvSpPr>
            <p:spPr>
              <a:xfrm>
                <a:off x="586233" y="2025096"/>
                <a:ext cx="2743200" cy="365760"/>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223" tIns="67223" rIns="67223" bIns="67223" numCol="1" spcCol="0" rtlCol="0" fromWordArt="0" anchor="ctr" anchorCtr="0" forceAA="0" compatLnSpc="1">
                <a:prstTxWarp prst="textNoShape">
                  <a:avLst/>
                </a:prstTxWarp>
                <a:noAutofit/>
              </a:bodyPr>
              <a:lstStyle/>
              <a:p>
                <a:pPr defTabSz="672266">
                  <a:lnSpc>
                    <a:spcPct val="90000"/>
                  </a:lnSpc>
                  <a:spcBef>
                    <a:spcPts val="441"/>
                  </a:spcBef>
                </a:pPr>
                <a:r>
                  <a:rPr lang="en-US" sz="882" dirty="0">
                    <a:solidFill>
                      <a:srgbClr val="FFFFFF"/>
                    </a:solidFill>
                    <a:latin typeface="Segoe Pro Semibold" panose="020B0702040504020203" pitchFamily="34" charset="0"/>
                  </a:rPr>
                  <a:t>Universal Windows 8 Apps</a:t>
                </a:r>
                <a:r>
                  <a:rPr lang="en-US" sz="588" dirty="0">
                    <a:solidFill>
                      <a:srgbClr val="FFFFFF"/>
                    </a:solidFill>
                    <a:latin typeface="Segoe UI Light"/>
                  </a:rPr>
                  <a:t> (C++/C#/JS)</a:t>
                </a:r>
              </a:p>
            </p:txBody>
          </p:sp>
          <p:sp>
            <p:nvSpPr>
              <p:cNvPr id="87" name="Rectangle 28"/>
              <p:cNvSpPr/>
              <p:nvPr/>
            </p:nvSpPr>
            <p:spPr>
              <a:xfrm>
                <a:off x="586233" y="2488861"/>
                <a:ext cx="2743200" cy="365760"/>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223" tIns="67223" rIns="67223" bIns="67223" numCol="1" spcCol="0" rtlCol="0" fromWordArt="0" anchor="ctr" anchorCtr="0" forceAA="0" compatLnSpc="1">
                <a:prstTxWarp prst="textNoShape">
                  <a:avLst/>
                </a:prstTxWarp>
                <a:noAutofit/>
              </a:bodyPr>
              <a:lstStyle/>
              <a:p>
                <a:pPr defTabSz="672266">
                  <a:lnSpc>
                    <a:spcPct val="90000"/>
                  </a:lnSpc>
                  <a:spcBef>
                    <a:spcPts val="441"/>
                  </a:spcBef>
                </a:pPr>
                <a:r>
                  <a:rPr lang="en-US" sz="882" dirty="0">
                    <a:solidFill>
                      <a:srgbClr val="FFFFFF"/>
                    </a:solidFill>
                    <a:latin typeface="Segoe Pro Semibold" panose="020B0702040504020203" pitchFamily="34" charset="0"/>
                  </a:rPr>
                  <a:t>Universal Windows 10 Apps</a:t>
                </a:r>
                <a:r>
                  <a:rPr lang="en-US" sz="588" dirty="0">
                    <a:solidFill>
                      <a:srgbClr val="FFFFFF"/>
                    </a:solidFill>
                    <a:latin typeface="Segoe UI Light"/>
                  </a:rPr>
                  <a:t>  (C++/C#/JS)</a:t>
                </a:r>
                <a:endParaRPr lang="en-US" sz="882" dirty="0">
                  <a:solidFill>
                    <a:srgbClr val="FFFFFF"/>
                  </a:solidFill>
                  <a:latin typeface="Segoe UI Light"/>
                </a:endParaRPr>
              </a:p>
            </p:txBody>
          </p:sp>
          <p:sp>
            <p:nvSpPr>
              <p:cNvPr id="88" name="Rectangle 29"/>
              <p:cNvSpPr/>
              <p:nvPr/>
            </p:nvSpPr>
            <p:spPr>
              <a:xfrm>
                <a:off x="582961" y="2950022"/>
                <a:ext cx="2743200" cy="365760"/>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223" tIns="67223" rIns="67223" bIns="67223" numCol="1" spcCol="0" rtlCol="0" fromWordArt="0" anchor="ctr" anchorCtr="0" forceAA="0" compatLnSpc="1">
                <a:prstTxWarp prst="textNoShape">
                  <a:avLst/>
                </a:prstTxWarp>
                <a:noAutofit/>
              </a:bodyPr>
              <a:lstStyle/>
              <a:p>
                <a:pPr defTabSz="672266">
                  <a:lnSpc>
                    <a:spcPct val="90000"/>
                  </a:lnSpc>
                  <a:spcBef>
                    <a:spcPts val="441"/>
                  </a:spcBef>
                </a:pPr>
                <a:r>
                  <a:rPr lang="en-US" sz="882" dirty="0">
                    <a:solidFill>
                      <a:srgbClr val="FFFFFF"/>
                    </a:solidFill>
                    <a:latin typeface="Segoe Pro Semibold" panose="020B0702040504020203" pitchFamily="34" charset="0"/>
                  </a:rPr>
                  <a:t>Project Centennial </a:t>
                </a:r>
                <a:r>
                  <a:rPr lang="en-US" sz="794" dirty="0">
                    <a:solidFill>
                      <a:srgbClr val="FFFFFF"/>
                    </a:solidFill>
                    <a:latin typeface="Segoe Pro Semibold" panose="020B0702040504020203" pitchFamily="34" charset="0"/>
                  </a:rPr>
                  <a:t>(Classic Apps))</a:t>
                </a:r>
              </a:p>
            </p:txBody>
          </p:sp>
        </p:grpSp>
        <p:grpSp>
          <p:nvGrpSpPr>
            <p:cNvPr id="74" name="Web"/>
            <p:cNvGrpSpPr/>
            <p:nvPr/>
          </p:nvGrpSpPr>
          <p:grpSpPr>
            <a:xfrm>
              <a:off x="8904844" y="1529689"/>
              <a:ext cx="3017092" cy="2011394"/>
              <a:chOff x="8905242" y="1529419"/>
              <a:chExt cx="3017520" cy="2011680"/>
            </a:xfrm>
          </p:grpSpPr>
          <p:sp>
            <p:nvSpPr>
              <p:cNvPr id="81" name="Rounded Rectangle 36"/>
              <p:cNvSpPr/>
              <p:nvPr/>
            </p:nvSpPr>
            <p:spPr>
              <a:xfrm>
                <a:off x="8905242" y="1529419"/>
                <a:ext cx="3017520" cy="2011680"/>
              </a:xfrm>
              <a:prstGeom prst="roundRect">
                <a:avLst/>
              </a:prstGeom>
              <a:solidFill>
                <a:srgbClr val="D83B01">
                  <a:alpha val="20000"/>
                </a:srgbClr>
              </a:solidFill>
              <a:ln w="19050">
                <a:solidFill>
                  <a:srgbClr val="D83B01"/>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67223" tIns="67223" rIns="67223" bIns="67223" numCol="1" spcCol="0" rtlCol="0" fromWordArt="0" anchor="t" anchorCtr="0" forceAA="0" compatLnSpc="1">
                <a:prstTxWarp prst="textNoShape">
                  <a:avLst/>
                </a:prstTxWarp>
                <a:noAutofit/>
              </a:bodyPr>
              <a:lstStyle/>
              <a:p>
                <a:pPr defTabSz="672266">
                  <a:lnSpc>
                    <a:spcPct val="90000"/>
                  </a:lnSpc>
                  <a:spcBef>
                    <a:spcPts val="441"/>
                  </a:spcBef>
                </a:pPr>
                <a:r>
                  <a:rPr lang="en-US" sz="1176" dirty="0">
                    <a:solidFill>
                      <a:srgbClr val="D83B01"/>
                    </a:solidFill>
                  </a:rPr>
                  <a:t>Web Platform</a:t>
                </a:r>
              </a:p>
            </p:txBody>
          </p:sp>
          <p:sp>
            <p:nvSpPr>
              <p:cNvPr id="82" name="Rectangle 37"/>
              <p:cNvSpPr/>
              <p:nvPr/>
            </p:nvSpPr>
            <p:spPr>
              <a:xfrm>
                <a:off x="9052626" y="2025094"/>
                <a:ext cx="2743200" cy="365760"/>
              </a:xfrm>
              <a:prstGeom prst="rect">
                <a:avLst/>
              </a:prstGeom>
              <a:solidFill>
                <a:srgbClr val="D83B0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223" tIns="67223" rIns="67223" bIns="67223" numCol="1" spcCol="0" rtlCol="0" fromWordArt="0" anchor="ctr" anchorCtr="0" forceAA="0" compatLnSpc="1">
                <a:prstTxWarp prst="textNoShape">
                  <a:avLst/>
                </a:prstTxWarp>
                <a:noAutofit/>
              </a:bodyPr>
              <a:lstStyle/>
              <a:p>
                <a:pPr defTabSz="672266">
                  <a:lnSpc>
                    <a:spcPct val="90000"/>
                  </a:lnSpc>
                  <a:spcBef>
                    <a:spcPts val="441"/>
                  </a:spcBef>
                </a:pPr>
                <a:r>
                  <a:rPr lang="en-US" sz="882" dirty="0">
                    <a:solidFill>
                      <a:srgbClr val="FFFFFF"/>
                    </a:solidFill>
                    <a:latin typeface="Segoe Pro Semibold" panose="020B0702040504020203" pitchFamily="34" charset="0"/>
                  </a:rPr>
                  <a:t>Microsoft Edge HTML Engine</a:t>
                </a:r>
              </a:p>
            </p:txBody>
          </p:sp>
          <p:sp>
            <p:nvSpPr>
              <p:cNvPr id="83" name="Rectangle 38"/>
              <p:cNvSpPr/>
              <p:nvPr/>
            </p:nvSpPr>
            <p:spPr>
              <a:xfrm>
                <a:off x="9052626" y="2488859"/>
                <a:ext cx="2743200" cy="365760"/>
              </a:xfrm>
              <a:prstGeom prst="rect">
                <a:avLst/>
              </a:prstGeom>
              <a:solidFill>
                <a:srgbClr val="D83B0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223" tIns="67223" rIns="67223" bIns="67223" numCol="1" spcCol="0" rtlCol="0" fromWordArt="0" anchor="ctr" anchorCtr="0" forceAA="0" compatLnSpc="1">
                <a:prstTxWarp prst="textNoShape">
                  <a:avLst/>
                </a:prstTxWarp>
                <a:noAutofit/>
              </a:bodyPr>
              <a:lstStyle/>
              <a:p>
                <a:pPr defTabSz="672266">
                  <a:lnSpc>
                    <a:spcPct val="90000"/>
                  </a:lnSpc>
                  <a:spcBef>
                    <a:spcPts val="441"/>
                  </a:spcBef>
                </a:pPr>
                <a:r>
                  <a:rPr lang="en-US" sz="882" dirty="0">
                    <a:solidFill>
                      <a:srgbClr val="FFFFFF"/>
                    </a:solidFill>
                    <a:latin typeface="Segoe Pro Semibold" panose="020B0702040504020203" pitchFamily="34" charset="0"/>
                  </a:rPr>
                  <a:t>Cordova Tooling</a:t>
                </a:r>
                <a:r>
                  <a:rPr lang="en-US" sz="882" dirty="0">
                    <a:solidFill>
                      <a:srgbClr val="FFFFFF"/>
                    </a:solidFill>
                    <a:latin typeface="Segoe UI Light"/>
                  </a:rPr>
                  <a:t> (HTML/JS)</a:t>
                </a:r>
              </a:p>
            </p:txBody>
          </p:sp>
          <p:sp>
            <p:nvSpPr>
              <p:cNvPr id="84" name="Rectangle 41"/>
              <p:cNvSpPr/>
              <p:nvPr/>
            </p:nvSpPr>
            <p:spPr>
              <a:xfrm>
                <a:off x="9042402" y="2950022"/>
                <a:ext cx="2743200" cy="365760"/>
              </a:xfrm>
              <a:prstGeom prst="rect">
                <a:avLst/>
              </a:prstGeom>
              <a:solidFill>
                <a:srgbClr val="D83B0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223" tIns="67223" rIns="67223" bIns="67223" numCol="1" spcCol="0" rtlCol="0" fromWordArt="0" anchor="ctr" anchorCtr="0" forceAA="0" compatLnSpc="1">
                <a:prstTxWarp prst="textNoShape">
                  <a:avLst/>
                </a:prstTxWarp>
                <a:noAutofit/>
              </a:bodyPr>
              <a:lstStyle/>
              <a:p>
                <a:pPr defTabSz="672266">
                  <a:lnSpc>
                    <a:spcPct val="90000"/>
                  </a:lnSpc>
                  <a:spcBef>
                    <a:spcPts val="441"/>
                  </a:spcBef>
                </a:pPr>
                <a:r>
                  <a:rPr lang="en-US" sz="882" dirty="0">
                    <a:solidFill>
                      <a:srgbClr val="FFFFFF"/>
                    </a:solidFill>
                    <a:latin typeface="Segoe Pro Semibold" panose="020B0702040504020203" pitchFamily="34" charset="0"/>
                  </a:rPr>
                  <a:t>Hosted Web Apps </a:t>
                </a:r>
                <a:r>
                  <a:rPr lang="en-US" sz="772" b="1" dirty="0">
                    <a:solidFill>
                      <a:srgbClr val="FFFFFF"/>
                    </a:solidFill>
                    <a:latin typeface="Segoe Pro Semibold" panose="020B0702040504020203" pitchFamily="34" charset="0"/>
                  </a:rPr>
                  <a:t>(</a:t>
                </a:r>
                <a:r>
                  <a:rPr lang="en-US" sz="772" b="1" dirty="0">
                    <a:solidFill>
                      <a:srgbClr val="FFFFFF"/>
                    </a:solidFill>
                    <a:latin typeface="Segoe UI Light"/>
                  </a:rPr>
                  <a:t>HTML/JS</a:t>
                </a:r>
                <a:r>
                  <a:rPr lang="en-US" sz="772" b="1" dirty="0">
                    <a:solidFill>
                      <a:srgbClr val="FFFFFF"/>
                    </a:solidFill>
                    <a:latin typeface="Segoe Pro Semibold" panose="020B0702040504020203" pitchFamily="34" charset="0"/>
                  </a:rPr>
                  <a:t>)</a:t>
                </a:r>
                <a:endParaRPr lang="en-US" sz="882" b="1" dirty="0">
                  <a:solidFill>
                    <a:srgbClr val="FFFFFF"/>
                  </a:solidFill>
                  <a:latin typeface="Segoe Pro Semibold" panose="020B0702040504020203" pitchFamily="34" charset="0"/>
                </a:endParaRPr>
              </a:p>
            </p:txBody>
          </p:sp>
        </p:grpSp>
        <p:pic>
          <p:nvPicPr>
            <p:cNvPr id="75" name="Picture 74"/>
            <p:cNvPicPr>
              <a:picLocks noChangeAspect="1"/>
            </p:cNvPicPr>
            <p:nvPr/>
          </p:nvPicPr>
          <p:blipFill>
            <a:blip r:embed="rId8">
              <a:duotone>
                <a:schemeClr val="bg2">
                  <a:shade val="45000"/>
                  <a:satMod val="135000"/>
                </a:schemeClr>
                <a:prstClr val="white"/>
              </a:duotone>
            </a:blip>
            <a:stretch>
              <a:fillRect/>
            </a:stretch>
          </p:blipFill>
          <p:spPr>
            <a:xfrm>
              <a:off x="11276228" y="5345956"/>
              <a:ext cx="394843" cy="162737"/>
            </a:xfrm>
            <a:prstGeom prst="rect">
              <a:avLst/>
            </a:prstGeom>
          </p:spPr>
        </p:pic>
        <p:pic>
          <p:nvPicPr>
            <p:cNvPr id="76" name="Picture 75"/>
            <p:cNvPicPr>
              <a:picLocks noChangeAspect="1"/>
            </p:cNvPicPr>
            <p:nvPr/>
          </p:nvPicPr>
          <p:blipFill>
            <a:blip r:embed="rId8">
              <a:duotone>
                <a:schemeClr val="bg2">
                  <a:shade val="45000"/>
                  <a:satMod val="135000"/>
                </a:schemeClr>
                <a:prstClr val="white"/>
              </a:duotone>
            </a:blip>
            <a:stretch>
              <a:fillRect/>
            </a:stretch>
          </p:blipFill>
          <p:spPr>
            <a:xfrm>
              <a:off x="11269878" y="5791673"/>
              <a:ext cx="394843" cy="162737"/>
            </a:xfrm>
            <a:prstGeom prst="rect">
              <a:avLst/>
            </a:prstGeom>
          </p:spPr>
        </p:pic>
        <p:grpSp>
          <p:nvGrpSpPr>
            <p:cNvPr id="77" name="Mobile"/>
            <p:cNvGrpSpPr/>
            <p:nvPr/>
          </p:nvGrpSpPr>
          <p:grpSpPr>
            <a:xfrm>
              <a:off x="8892950" y="4719533"/>
              <a:ext cx="3017092" cy="1554260"/>
              <a:chOff x="8716712" y="4533033"/>
              <a:chExt cx="3017520" cy="1554480"/>
            </a:xfrm>
          </p:grpSpPr>
          <p:sp>
            <p:nvSpPr>
              <p:cNvPr id="78" name="Rounded Rectangle 77"/>
              <p:cNvSpPr/>
              <p:nvPr/>
            </p:nvSpPr>
            <p:spPr>
              <a:xfrm>
                <a:off x="8716712" y="4533033"/>
                <a:ext cx="3017520" cy="1554480"/>
              </a:xfrm>
              <a:prstGeom prst="roundRect">
                <a:avLst/>
              </a:prstGeom>
              <a:solidFill>
                <a:srgbClr val="B4009E">
                  <a:alpha val="20000"/>
                </a:srgbClr>
              </a:solidFill>
              <a:ln w="19050">
                <a:solidFill>
                  <a:srgbClr val="B4009E"/>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67223" tIns="67223" rIns="67223" bIns="67223" numCol="1" spcCol="0" rtlCol="0" fromWordArt="0" anchor="t" anchorCtr="0" forceAA="0" compatLnSpc="1">
                <a:prstTxWarp prst="textNoShape">
                  <a:avLst/>
                </a:prstTxWarp>
                <a:noAutofit/>
              </a:bodyPr>
              <a:lstStyle/>
              <a:p>
                <a:pPr defTabSz="672266">
                  <a:lnSpc>
                    <a:spcPct val="90000"/>
                  </a:lnSpc>
                  <a:spcBef>
                    <a:spcPts val="441"/>
                  </a:spcBef>
                </a:pPr>
                <a:r>
                  <a:rPr lang="en-US" sz="1176" dirty="0">
                    <a:solidFill>
                      <a:srgbClr val="B4009E"/>
                    </a:solidFill>
                  </a:rPr>
                  <a:t>Other Mobile Platforms</a:t>
                </a:r>
              </a:p>
            </p:txBody>
          </p:sp>
          <p:sp>
            <p:nvSpPr>
              <p:cNvPr id="79" name="Rectangle 78"/>
              <p:cNvSpPr/>
              <p:nvPr/>
            </p:nvSpPr>
            <p:spPr>
              <a:xfrm>
                <a:off x="8875992" y="5058260"/>
                <a:ext cx="2743200" cy="365760"/>
              </a:xfrm>
              <a:prstGeom prst="rect">
                <a:avLst/>
              </a:prstGeom>
              <a:solidFill>
                <a:srgbClr val="B4009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223" tIns="67223" rIns="67223" bIns="67223" numCol="1" spcCol="0" rtlCol="0" fromWordArt="0" anchor="ctr" anchorCtr="0" forceAA="0" compatLnSpc="1">
                <a:prstTxWarp prst="textNoShape">
                  <a:avLst/>
                </a:prstTxWarp>
                <a:noAutofit/>
              </a:bodyPr>
              <a:lstStyle/>
              <a:p>
                <a:pPr defTabSz="672266">
                  <a:lnSpc>
                    <a:spcPct val="90000"/>
                  </a:lnSpc>
                  <a:spcBef>
                    <a:spcPts val="441"/>
                  </a:spcBef>
                </a:pPr>
                <a:r>
                  <a:rPr lang="en-US" sz="882" dirty="0">
                    <a:solidFill>
                      <a:srgbClr val="FFFFFF"/>
                    </a:solidFill>
                    <a:latin typeface="Segoe Pro Semibold" panose="020B0702040504020203" pitchFamily="34" charset="0"/>
                  </a:rPr>
                  <a:t>Project Astoria </a:t>
                </a:r>
                <a:r>
                  <a:rPr lang="en-US" sz="793" dirty="0">
                    <a:solidFill>
                      <a:srgbClr val="FFFFFF"/>
                    </a:solidFill>
                    <a:latin typeface="Segoe UI Light"/>
                  </a:rPr>
                  <a:t>(Java/C++)</a:t>
                </a:r>
                <a:endParaRPr lang="en-US" sz="882" dirty="0">
                  <a:solidFill>
                    <a:srgbClr val="FFFFFF"/>
                  </a:solidFill>
                  <a:latin typeface="Segoe UI Light"/>
                </a:endParaRPr>
              </a:p>
            </p:txBody>
          </p:sp>
          <p:sp>
            <p:nvSpPr>
              <p:cNvPr id="80" name="Rectangle 79"/>
              <p:cNvSpPr/>
              <p:nvPr/>
            </p:nvSpPr>
            <p:spPr>
              <a:xfrm>
                <a:off x="8875992" y="5522025"/>
                <a:ext cx="2743200" cy="365760"/>
              </a:xfrm>
              <a:prstGeom prst="rect">
                <a:avLst/>
              </a:prstGeom>
              <a:solidFill>
                <a:srgbClr val="B4009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223" tIns="67223" rIns="67223" bIns="67223" numCol="1" spcCol="0" rtlCol="0" fromWordArt="0" anchor="ctr" anchorCtr="0" forceAA="0" compatLnSpc="1">
                <a:prstTxWarp prst="textNoShape">
                  <a:avLst/>
                </a:prstTxWarp>
                <a:noAutofit/>
              </a:bodyPr>
              <a:lstStyle/>
              <a:p>
                <a:pPr defTabSz="672266">
                  <a:lnSpc>
                    <a:spcPct val="90000"/>
                  </a:lnSpc>
                  <a:spcBef>
                    <a:spcPts val="441"/>
                  </a:spcBef>
                </a:pPr>
                <a:r>
                  <a:rPr lang="en-US" sz="882" dirty="0">
                    <a:solidFill>
                      <a:srgbClr val="FFFFFF"/>
                    </a:solidFill>
                    <a:latin typeface="Segoe Pro Semibold" panose="020B0702040504020203" pitchFamily="34" charset="0"/>
                  </a:rPr>
                  <a:t>Project </a:t>
                </a:r>
                <a:r>
                  <a:rPr lang="en-US" sz="882" dirty="0" err="1">
                    <a:solidFill>
                      <a:srgbClr val="FFFFFF"/>
                    </a:solidFill>
                    <a:latin typeface="Segoe Pro Semibold" panose="020B0702040504020203" pitchFamily="34" charset="0"/>
                  </a:rPr>
                  <a:t>Islandwood</a:t>
                </a:r>
                <a:r>
                  <a:rPr lang="en-US" sz="882" dirty="0">
                    <a:solidFill>
                      <a:srgbClr val="FFFFFF"/>
                    </a:solidFill>
                    <a:latin typeface="Segoe Pro Semibold" panose="020B0702040504020203" pitchFamily="34" charset="0"/>
                  </a:rPr>
                  <a:t> </a:t>
                </a:r>
                <a:r>
                  <a:rPr lang="en-US" sz="793" dirty="0">
                    <a:solidFill>
                      <a:srgbClr val="FFFFFF"/>
                    </a:solidFill>
                    <a:latin typeface="Segoe UI Light"/>
                  </a:rPr>
                  <a:t>(Objective C/C++)</a:t>
                </a:r>
              </a:p>
            </p:txBody>
          </p:sp>
        </p:grpSp>
      </p:grpSp>
      <p:grpSp>
        <p:nvGrpSpPr>
          <p:cNvPr id="16" name="Group 21"/>
          <p:cNvGrpSpPr/>
          <p:nvPr/>
        </p:nvGrpSpPr>
        <p:grpSpPr>
          <a:xfrm>
            <a:off x="1776324" y="2133627"/>
            <a:ext cx="7161859" cy="2564321"/>
            <a:chOff x="2408237" y="2911445"/>
            <a:chExt cx="9740625" cy="3487655"/>
          </a:xfrm>
          <a:solidFill>
            <a:srgbClr val="FF99CC"/>
          </a:solidFill>
        </p:grpSpPr>
        <p:grpSp>
          <p:nvGrpSpPr>
            <p:cNvPr id="65" name="Group 23"/>
            <p:cNvGrpSpPr/>
            <p:nvPr/>
          </p:nvGrpSpPr>
          <p:grpSpPr>
            <a:xfrm>
              <a:off x="2408237" y="2911445"/>
              <a:ext cx="9740625" cy="3487655"/>
              <a:chOff x="2408237" y="2911445"/>
              <a:chExt cx="9740625" cy="3487655"/>
            </a:xfrm>
            <a:grpFill/>
          </p:grpSpPr>
          <p:sp>
            <p:nvSpPr>
              <p:cNvPr id="66" name="Rounded Rectangle 32"/>
              <p:cNvSpPr/>
              <p:nvPr/>
            </p:nvSpPr>
            <p:spPr>
              <a:xfrm>
                <a:off x="2408237" y="2911445"/>
                <a:ext cx="9740625" cy="3487655"/>
              </a:xfrm>
              <a:prstGeom prst="roundRect">
                <a:avLst/>
              </a:prstGeom>
              <a:grpFill/>
              <a:ln w="19050">
                <a:solidFill>
                  <a:srgbClr val="B4009E"/>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68570" tIns="68570" rIns="68570" bIns="68570" numCol="1" spcCol="0" rtlCol="0" fromWordArt="0" anchor="t" anchorCtr="0" forceAA="0" compatLnSpc="1">
                <a:prstTxWarp prst="textNoShape">
                  <a:avLst/>
                </a:prstTxWarp>
                <a:noAutofit/>
              </a:bodyPr>
              <a:lstStyle/>
              <a:p>
                <a:pPr>
                  <a:lnSpc>
                    <a:spcPct val="90000"/>
                  </a:lnSpc>
                  <a:spcBef>
                    <a:spcPts val="450"/>
                  </a:spcBef>
                </a:pPr>
                <a:r>
                  <a:rPr lang="en-US" sz="2059" dirty="0" err="1">
                    <a:solidFill>
                      <a:srgbClr val="B4009E"/>
                    </a:solidFill>
                    <a:latin typeface="Segoe UI Light"/>
                  </a:rPr>
                  <a:t>Otras</a:t>
                </a:r>
                <a:r>
                  <a:rPr lang="en-US" sz="2059" dirty="0">
                    <a:solidFill>
                      <a:srgbClr val="B4009E"/>
                    </a:solidFill>
                    <a:latin typeface="Segoe UI Light"/>
                  </a:rPr>
                  <a:t> </a:t>
                </a:r>
                <a:r>
                  <a:rPr lang="en-US" sz="2059" dirty="0" err="1">
                    <a:solidFill>
                      <a:srgbClr val="B4009E"/>
                    </a:solidFill>
                    <a:latin typeface="Segoe UI Light"/>
                  </a:rPr>
                  <a:t>plataformas</a:t>
                </a:r>
                <a:r>
                  <a:rPr lang="en-US" sz="2059" dirty="0">
                    <a:solidFill>
                      <a:srgbClr val="B4009E"/>
                    </a:solidFill>
                    <a:latin typeface="Segoe UI Light"/>
                  </a:rPr>
                  <a:t> </a:t>
                </a:r>
                <a:r>
                  <a:rPr lang="en-US" sz="2059" dirty="0" err="1">
                    <a:solidFill>
                      <a:srgbClr val="B4009E"/>
                    </a:solidFill>
                    <a:latin typeface="Segoe UI Light"/>
                  </a:rPr>
                  <a:t>móviles</a:t>
                </a:r>
                <a:endParaRPr lang="en-US" sz="2059" dirty="0">
                  <a:solidFill>
                    <a:srgbClr val="B4009E"/>
                  </a:solidFill>
                  <a:latin typeface="Segoe UI Light"/>
                </a:endParaRPr>
              </a:p>
            </p:txBody>
          </p:sp>
          <p:sp>
            <p:nvSpPr>
              <p:cNvPr id="67" name="Rectangle 33"/>
              <p:cNvSpPr/>
              <p:nvPr/>
            </p:nvSpPr>
            <p:spPr>
              <a:xfrm>
                <a:off x="3393258" y="5181059"/>
                <a:ext cx="4370327" cy="93303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70" tIns="68570" rIns="68570" bIns="68570" numCol="1" spcCol="0" rtlCol="0" fromWordArt="0" anchor="ctr" anchorCtr="0" forceAA="0" compatLnSpc="1">
                <a:prstTxWarp prst="textNoShape">
                  <a:avLst/>
                </a:prstTxWarp>
                <a:noAutofit/>
              </a:bodyPr>
              <a:lstStyle/>
              <a:p>
                <a:pPr algn="ctr">
                  <a:lnSpc>
                    <a:spcPct val="90000"/>
                  </a:lnSpc>
                  <a:spcBef>
                    <a:spcPts val="450"/>
                  </a:spcBef>
                </a:pPr>
                <a:r>
                  <a:rPr lang="en-US" sz="1471" dirty="0">
                    <a:solidFill>
                      <a:srgbClr val="FFFFFF"/>
                    </a:solidFill>
                    <a:latin typeface="Segoe UI Light"/>
                  </a:rPr>
                  <a:t>Project </a:t>
                </a:r>
                <a:r>
                  <a:rPr lang="en-US" sz="1471" dirty="0" err="1">
                    <a:solidFill>
                      <a:srgbClr val="FFFFFF"/>
                    </a:solidFill>
                    <a:latin typeface="Segoe UI Light"/>
                  </a:rPr>
                  <a:t>Islandwood</a:t>
                </a:r>
                <a:endParaRPr lang="en-US" sz="1471" dirty="0">
                  <a:solidFill>
                    <a:srgbClr val="FFFFFF"/>
                  </a:solidFill>
                  <a:latin typeface="Segoe UI Light"/>
                </a:endParaRPr>
              </a:p>
            </p:txBody>
          </p:sp>
          <p:sp>
            <p:nvSpPr>
              <p:cNvPr id="68" name="Rectangle 35"/>
              <p:cNvSpPr/>
              <p:nvPr/>
            </p:nvSpPr>
            <p:spPr>
              <a:xfrm>
                <a:off x="3393258" y="3878259"/>
                <a:ext cx="4370327" cy="93303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70" tIns="68570" rIns="68570" bIns="68570" numCol="1" spcCol="0" rtlCol="0" fromWordArt="0" anchor="ctr" anchorCtr="0" forceAA="0" compatLnSpc="1">
                <a:prstTxWarp prst="textNoShape">
                  <a:avLst/>
                </a:prstTxWarp>
                <a:noAutofit/>
              </a:bodyPr>
              <a:lstStyle/>
              <a:p>
                <a:pPr algn="ctr">
                  <a:lnSpc>
                    <a:spcPct val="90000"/>
                  </a:lnSpc>
                  <a:spcBef>
                    <a:spcPts val="450"/>
                  </a:spcBef>
                </a:pPr>
                <a:r>
                  <a:rPr lang="en-US" sz="1471" dirty="0">
                    <a:solidFill>
                      <a:srgbClr val="FFFFFF"/>
                    </a:solidFill>
                    <a:latin typeface="Segoe UI Light"/>
                  </a:rPr>
                  <a:t>Project Astoria</a:t>
                </a:r>
              </a:p>
            </p:txBody>
          </p:sp>
          <p:sp>
            <p:nvSpPr>
              <p:cNvPr id="69" name="TextBox 36"/>
              <p:cNvSpPr txBox="1"/>
              <p:nvPr/>
            </p:nvSpPr>
            <p:spPr>
              <a:xfrm>
                <a:off x="7416953" y="3547019"/>
                <a:ext cx="4204869" cy="544881"/>
              </a:xfrm>
              <a:prstGeom prst="rect">
                <a:avLst/>
              </a:prstGeom>
              <a:grpFill/>
            </p:spPr>
            <p:txBody>
              <a:bodyPr wrap="square" lIns="134464" tIns="107571" rIns="134464" bIns="107571" rtlCol="0">
                <a:spAutoFit/>
              </a:bodyPr>
              <a:lstStyle/>
              <a:p>
                <a:pPr>
                  <a:lnSpc>
                    <a:spcPct val="90000"/>
                  </a:lnSpc>
                  <a:spcAft>
                    <a:spcPts val="441"/>
                  </a:spcAft>
                </a:pPr>
                <a:endParaRPr lang="en-US" sz="1324" dirty="0">
                  <a:gradFill>
                    <a:gsLst>
                      <a:gs pos="2917">
                        <a:srgbClr val="404040"/>
                      </a:gs>
                      <a:gs pos="30000">
                        <a:srgbClr val="404040"/>
                      </a:gs>
                    </a:gsLst>
                    <a:lin ang="5400000" scaled="0"/>
                  </a:gradFill>
                </a:endParaRPr>
              </a:p>
            </p:txBody>
          </p:sp>
          <p:sp>
            <p:nvSpPr>
              <p:cNvPr id="70" name="TextBox 37"/>
              <p:cNvSpPr txBox="1"/>
              <p:nvPr/>
            </p:nvSpPr>
            <p:spPr>
              <a:xfrm>
                <a:off x="7441017" y="4878246"/>
                <a:ext cx="4573221" cy="572525"/>
              </a:xfrm>
              <a:prstGeom prst="rect">
                <a:avLst/>
              </a:prstGeom>
              <a:grpFill/>
            </p:spPr>
            <p:txBody>
              <a:bodyPr wrap="square" lIns="134464" tIns="107571" rIns="134464" bIns="107571" rtlCol="0">
                <a:spAutoFit/>
              </a:bodyPr>
              <a:lstStyle/>
              <a:p>
                <a:pPr>
                  <a:lnSpc>
                    <a:spcPct val="90000"/>
                  </a:lnSpc>
                  <a:spcAft>
                    <a:spcPts val="441"/>
                  </a:spcAft>
                </a:pPr>
                <a:endParaRPr lang="en-US" sz="1471" dirty="0" err="1">
                  <a:gradFill>
                    <a:gsLst>
                      <a:gs pos="2917">
                        <a:srgbClr val="404040"/>
                      </a:gs>
                      <a:gs pos="30000">
                        <a:srgbClr val="404040"/>
                      </a:gs>
                    </a:gsLst>
                    <a:lin ang="5400000" scaled="0"/>
                  </a:gradFill>
                </a:endParaRPr>
              </a:p>
            </p:txBody>
          </p:sp>
        </p:grpSp>
        <p:grpSp>
          <p:nvGrpSpPr>
            <p:cNvPr id="4" name="Group 29"/>
            <p:cNvGrpSpPr/>
            <p:nvPr/>
          </p:nvGrpSpPr>
          <p:grpSpPr>
            <a:xfrm>
              <a:off x="8425242" y="3901393"/>
              <a:ext cx="3212551" cy="2231506"/>
              <a:chOff x="8425242" y="3901393"/>
              <a:chExt cx="3212551" cy="2231506"/>
            </a:xfrm>
            <a:grpFill/>
          </p:grpSpPr>
          <p:sp>
            <p:nvSpPr>
              <p:cNvPr id="3" name="Line Callout 1 (Accent Bar) 30"/>
              <p:cNvSpPr/>
              <p:nvPr/>
            </p:nvSpPr>
            <p:spPr bwMode="auto">
              <a:xfrm>
                <a:off x="8425242" y="3901393"/>
                <a:ext cx="3212551" cy="897377"/>
              </a:xfrm>
              <a:prstGeom prst="accentCallout1">
                <a:avLst>
                  <a:gd name="adj1" fmla="val 45639"/>
                  <a:gd name="adj2" fmla="val -8333"/>
                  <a:gd name="adj3" fmla="val 45983"/>
                  <a:gd name="adj4" fmla="val -57298"/>
                </a:avLst>
              </a:prstGeom>
              <a:grpFill/>
              <a:ln>
                <a:solidFill>
                  <a:srgbClr val="B4009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ctr" anchorCtr="0"/>
              <a:lstStyle/>
              <a:p>
                <a:pPr>
                  <a:lnSpc>
                    <a:spcPct val="90000"/>
                  </a:lnSpc>
                  <a:spcAft>
                    <a:spcPts val="441"/>
                  </a:spcAft>
                </a:pPr>
                <a:r>
                  <a:rPr lang="en-US" sz="1029" dirty="0" err="1">
                    <a:solidFill>
                      <a:schemeClr val="bg1"/>
                    </a:solidFill>
                  </a:rPr>
                  <a:t>Usa</a:t>
                </a:r>
                <a:r>
                  <a:rPr lang="en-US" sz="1029" dirty="0">
                    <a:solidFill>
                      <a:schemeClr val="bg1"/>
                    </a:solidFill>
                  </a:rPr>
                  <a:t> </a:t>
                </a:r>
                <a:r>
                  <a:rPr lang="en-US" sz="1029" dirty="0" err="1">
                    <a:solidFill>
                      <a:schemeClr val="bg1"/>
                    </a:solidFill>
                  </a:rPr>
                  <a:t>tu</a:t>
                </a:r>
                <a:r>
                  <a:rPr lang="en-US" sz="1029" dirty="0">
                    <a:solidFill>
                      <a:schemeClr val="bg1"/>
                    </a:solidFill>
                  </a:rPr>
                  <a:t> </a:t>
                </a:r>
                <a:r>
                  <a:rPr lang="en-US" sz="1029" dirty="0" err="1">
                    <a:solidFill>
                      <a:schemeClr val="bg1"/>
                    </a:solidFill>
                  </a:rPr>
                  <a:t>código</a:t>
                </a:r>
                <a:r>
                  <a:rPr lang="en-US" sz="1029" dirty="0">
                    <a:solidFill>
                      <a:schemeClr val="bg1"/>
                    </a:solidFill>
                  </a:rPr>
                  <a:t> Java / C++</a:t>
                </a:r>
              </a:p>
              <a:p>
                <a:pPr>
                  <a:lnSpc>
                    <a:spcPct val="90000"/>
                  </a:lnSpc>
                  <a:spcAft>
                    <a:spcPts val="441"/>
                  </a:spcAft>
                </a:pPr>
                <a:r>
                  <a:rPr lang="en-US" sz="1029" dirty="0" err="1">
                    <a:solidFill>
                      <a:schemeClr val="bg1"/>
                    </a:solidFill>
                  </a:rPr>
                  <a:t>Puedes</a:t>
                </a:r>
                <a:r>
                  <a:rPr lang="en-US" sz="1029" dirty="0">
                    <a:solidFill>
                      <a:schemeClr val="bg1"/>
                    </a:solidFill>
                  </a:rPr>
                  <a:t> </a:t>
                </a:r>
                <a:r>
                  <a:rPr lang="en-US" sz="1029" dirty="0" err="1">
                    <a:solidFill>
                      <a:schemeClr val="bg1"/>
                    </a:solidFill>
                  </a:rPr>
                  <a:t>usar</a:t>
                </a:r>
                <a:r>
                  <a:rPr lang="en-US" sz="1029" dirty="0">
                    <a:solidFill>
                      <a:schemeClr val="bg1"/>
                    </a:solidFill>
                  </a:rPr>
                  <a:t> el IDE Android</a:t>
                </a:r>
              </a:p>
              <a:p>
                <a:pPr>
                  <a:lnSpc>
                    <a:spcPct val="90000"/>
                  </a:lnSpc>
                  <a:spcAft>
                    <a:spcPts val="441"/>
                  </a:spcAft>
                </a:pPr>
                <a:r>
                  <a:rPr lang="en-US" sz="1029" dirty="0">
                    <a:solidFill>
                      <a:schemeClr val="bg1"/>
                    </a:solidFill>
                  </a:rPr>
                  <a:t>Gran </a:t>
                </a:r>
                <a:r>
                  <a:rPr lang="en-US" sz="1029" dirty="0" err="1">
                    <a:solidFill>
                      <a:schemeClr val="bg1"/>
                    </a:solidFill>
                  </a:rPr>
                  <a:t>cantidad</a:t>
                </a:r>
                <a:r>
                  <a:rPr lang="en-US" sz="1029" dirty="0">
                    <a:solidFill>
                      <a:schemeClr val="bg1"/>
                    </a:solidFill>
                  </a:rPr>
                  <a:t> de </a:t>
                </a:r>
                <a:r>
                  <a:rPr lang="en-US" sz="1029" dirty="0" err="1">
                    <a:solidFill>
                      <a:schemeClr val="bg1"/>
                    </a:solidFill>
                  </a:rPr>
                  <a:t>código</a:t>
                </a:r>
                <a:r>
                  <a:rPr lang="en-US" sz="1029" dirty="0">
                    <a:solidFill>
                      <a:schemeClr val="bg1"/>
                    </a:solidFill>
                  </a:rPr>
                  <a:t> </a:t>
                </a:r>
                <a:r>
                  <a:rPr lang="en-US" sz="1029" dirty="0" err="1">
                    <a:solidFill>
                      <a:schemeClr val="bg1"/>
                    </a:solidFill>
                  </a:rPr>
                  <a:t>reutilizable</a:t>
                </a:r>
                <a:endParaRPr lang="en-US" sz="1029" dirty="0">
                  <a:solidFill>
                    <a:schemeClr val="bg1"/>
                  </a:solidFill>
                </a:endParaRPr>
              </a:p>
            </p:txBody>
          </p:sp>
          <p:sp>
            <p:nvSpPr>
              <p:cNvPr id="71" name="Line Callout 1 (Accent Bar) 31"/>
              <p:cNvSpPr/>
              <p:nvPr/>
            </p:nvSpPr>
            <p:spPr bwMode="auto">
              <a:xfrm>
                <a:off x="8425242" y="5235522"/>
                <a:ext cx="3103794" cy="897377"/>
              </a:xfrm>
              <a:prstGeom prst="accentCallout1">
                <a:avLst>
                  <a:gd name="adj1" fmla="val 45639"/>
                  <a:gd name="adj2" fmla="val -8333"/>
                  <a:gd name="adj3" fmla="val 45983"/>
                  <a:gd name="adj4" fmla="val -21217"/>
                </a:avLst>
              </a:prstGeom>
              <a:grpFill/>
              <a:ln>
                <a:solidFill>
                  <a:srgbClr val="B4009E">
                    <a:alpha val="2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b" anchorCtr="0"/>
              <a:lstStyle/>
              <a:p>
                <a:pPr>
                  <a:lnSpc>
                    <a:spcPct val="90000"/>
                  </a:lnSpc>
                  <a:spcAft>
                    <a:spcPts val="441"/>
                  </a:spcAft>
                </a:pPr>
                <a:r>
                  <a:rPr lang="en-US" sz="1029" dirty="0" err="1">
                    <a:solidFill>
                      <a:schemeClr val="bg1"/>
                    </a:solidFill>
                  </a:rPr>
                  <a:t>Usa</a:t>
                </a:r>
                <a:r>
                  <a:rPr lang="en-US" sz="1029" dirty="0">
                    <a:solidFill>
                      <a:schemeClr val="bg1"/>
                    </a:solidFill>
                  </a:rPr>
                  <a:t> </a:t>
                </a:r>
                <a:r>
                  <a:rPr lang="en-US" sz="1029" dirty="0" err="1">
                    <a:solidFill>
                      <a:schemeClr val="bg1"/>
                    </a:solidFill>
                  </a:rPr>
                  <a:t>tu</a:t>
                </a:r>
                <a:r>
                  <a:rPr lang="en-US" sz="1029" dirty="0">
                    <a:solidFill>
                      <a:schemeClr val="bg1"/>
                    </a:solidFill>
                  </a:rPr>
                  <a:t> </a:t>
                </a:r>
                <a:r>
                  <a:rPr lang="en-US" sz="1029" dirty="0" err="1">
                    <a:solidFill>
                      <a:schemeClr val="bg1"/>
                    </a:solidFill>
                  </a:rPr>
                  <a:t>código</a:t>
                </a:r>
                <a:r>
                  <a:rPr lang="en-US" sz="1029" dirty="0">
                    <a:solidFill>
                      <a:schemeClr val="bg1"/>
                    </a:solidFill>
                  </a:rPr>
                  <a:t> Objective C</a:t>
                </a:r>
              </a:p>
              <a:p>
                <a:pPr>
                  <a:lnSpc>
                    <a:spcPct val="90000"/>
                  </a:lnSpc>
                  <a:spcAft>
                    <a:spcPts val="441"/>
                  </a:spcAft>
                </a:pPr>
                <a:r>
                  <a:rPr lang="en-US" sz="1029" dirty="0" err="1">
                    <a:solidFill>
                      <a:schemeClr val="bg1"/>
                    </a:solidFill>
                  </a:rPr>
                  <a:t>Usa</a:t>
                </a:r>
                <a:r>
                  <a:rPr lang="en-US" sz="1029" dirty="0">
                    <a:solidFill>
                      <a:schemeClr val="bg1"/>
                    </a:solidFill>
                  </a:rPr>
                  <a:t> Visual Studio</a:t>
                </a:r>
              </a:p>
              <a:p>
                <a:pPr>
                  <a:lnSpc>
                    <a:spcPct val="90000"/>
                  </a:lnSpc>
                  <a:spcAft>
                    <a:spcPts val="441"/>
                  </a:spcAft>
                </a:pPr>
                <a:r>
                  <a:rPr lang="en-US" sz="1029" dirty="0">
                    <a:solidFill>
                      <a:schemeClr val="bg1"/>
                    </a:solidFill>
                  </a:rPr>
                  <a:t>Alta </a:t>
                </a:r>
                <a:r>
                  <a:rPr lang="en-US" sz="1029" dirty="0" err="1">
                    <a:solidFill>
                      <a:schemeClr val="bg1"/>
                    </a:solidFill>
                  </a:rPr>
                  <a:t>cantidad</a:t>
                </a:r>
                <a:r>
                  <a:rPr lang="en-US" sz="1029" dirty="0">
                    <a:solidFill>
                      <a:schemeClr val="bg1"/>
                    </a:solidFill>
                  </a:rPr>
                  <a:t> de </a:t>
                </a:r>
                <a:r>
                  <a:rPr lang="en-US" sz="1029" dirty="0" err="1">
                    <a:solidFill>
                      <a:schemeClr val="bg1"/>
                    </a:solidFill>
                  </a:rPr>
                  <a:t>código</a:t>
                </a:r>
                <a:r>
                  <a:rPr lang="en-US" sz="1029" dirty="0">
                    <a:solidFill>
                      <a:schemeClr val="bg1"/>
                    </a:solidFill>
                  </a:rPr>
                  <a:t> </a:t>
                </a:r>
                <a:r>
                  <a:rPr lang="en-US" sz="1029" dirty="0" err="1">
                    <a:solidFill>
                      <a:schemeClr val="bg1"/>
                    </a:solidFill>
                  </a:rPr>
                  <a:t>reutilizable</a:t>
                </a:r>
                <a:endParaRPr lang="en-US" sz="1029" dirty="0">
                  <a:solidFill>
                    <a:schemeClr val="bg1"/>
                  </a:solidFill>
                </a:endParaRPr>
              </a:p>
            </p:txBody>
          </p:sp>
        </p:grpSp>
      </p:grpSp>
      <p:sp>
        <p:nvSpPr>
          <p:cNvPr id="5" name="Title 2"/>
          <p:cNvSpPr txBox="1">
            <a:spLocks/>
          </p:cNvSpPr>
          <p:nvPr/>
        </p:nvSpPr>
        <p:spPr>
          <a:xfrm>
            <a:off x="202549" y="154459"/>
            <a:ext cx="8738903" cy="736496"/>
          </a:xfrm>
          <a:prstGeom prst="rect">
            <a:avLst/>
          </a:prstGeom>
        </p:spPr>
        <p:txBody>
          <a:bodyPr/>
          <a:lstStyle>
            <a:lvl1pPr algn="l" defTabSz="914377" rtl="0" eaLnBrk="1" latinLnBrk="0" hangingPunct="1">
              <a:lnSpc>
                <a:spcPct val="90000"/>
              </a:lnSpc>
              <a:spcBef>
                <a:spcPct val="0"/>
              </a:spcBef>
              <a:buNone/>
              <a:defRPr sz="4267" b="0" kern="1200">
                <a:gradFill>
                  <a:gsLst>
                    <a:gs pos="0">
                      <a:schemeClr val="accent1"/>
                    </a:gs>
                    <a:gs pos="100000">
                      <a:schemeClr val="accent1"/>
                    </a:gs>
                  </a:gsLst>
                  <a:lin ang="5400000" scaled="1"/>
                </a:gradFill>
                <a:latin typeface="+mj-lt"/>
                <a:ea typeface="+mj-ea"/>
                <a:cs typeface="+mj-cs"/>
              </a:defRPr>
            </a:lvl1pPr>
          </a:lstStyle>
          <a:p>
            <a:r>
              <a:rPr lang="en-US" sz="3000" dirty="0">
                <a:gradFill>
                  <a:gsLst>
                    <a:gs pos="0">
                      <a:srgbClr val="0078D7"/>
                    </a:gs>
                    <a:gs pos="100000">
                      <a:srgbClr val="0078D7"/>
                    </a:gs>
                  </a:gsLst>
                  <a:lin ang="5400000" scaled="1"/>
                </a:gradFill>
              </a:rPr>
              <a:t>Universal Windows Platform</a:t>
            </a:r>
            <a:endParaRPr lang="en-US" sz="3000" dirty="0">
              <a:gradFill>
                <a:gsLst>
                  <a:gs pos="0">
                    <a:srgbClr val="00188F"/>
                  </a:gs>
                  <a:gs pos="100000">
                    <a:srgbClr val="00188F"/>
                  </a:gs>
                </a:gsLst>
                <a:lin ang="5400000" scaled="1"/>
              </a:gradFill>
            </a:endParaRPr>
          </a:p>
        </p:txBody>
      </p:sp>
      <p:sp>
        <p:nvSpPr>
          <p:cNvPr id="6" name="Rectangle 5"/>
          <p:cNvSpPr/>
          <p:nvPr/>
        </p:nvSpPr>
        <p:spPr>
          <a:xfrm>
            <a:off x="225755" y="581213"/>
            <a:ext cx="7030183" cy="300082"/>
          </a:xfrm>
          <a:prstGeom prst="rect">
            <a:avLst/>
          </a:prstGeom>
        </p:spPr>
        <p:txBody>
          <a:bodyPr wrap="square">
            <a:spAutoFit/>
          </a:bodyPr>
          <a:lstStyle/>
          <a:p>
            <a:pPr defTabSz="672266"/>
            <a:r>
              <a:rPr lang="en-US" sz="1350" dirty="0">
                <a:solidFill>
                  <a:srgbClr val="737373"/>
                </a:solidFill>
              </a:rPr>
              <a:t>De </a:t>
            </a:r>
            <a:r>
              <a:rPr lang="en-US" sz="1350" dirty="0" err="1">
                <a:solidFill>
                  <a:srgbClr val="737373"/>
                </a:solidFill>
              </a:rPr>
              <a:t>donde</a:t>
            </a:r>
            <a:r>
              <a:rPr lang="en-US" sz="1350" dirty="0">
                <a:solidFill>
                  <a:srgbClr val="737373"/>
                </a:solidFill>
              </a:rPr>
              <a:t> </a:t>
            </a:r>
            <a:r>
              <a:rPr lang="en-US" sz="1350" dirty="0" err="1">
                <a:solidFill>
                  <a:srgbClr val="737373"/>
                </a:solidFill>
              </a:rPr>
              <a:t>venga</a:t>
            </a:r>
            <a:r>
              <a:rPr lang="en-US" sz="1350" dirty="0">
                <a:solidFill>
                  <a:srgbClr val="737373"/>
                </a:solidFill>
              </a:rPr>
              <a:t> </a:t>
            </a:r>
            <a:r>
              <a:rPr lang="en-US" sz="1350" dirty="0" err="1">
                <a:solidFill>
                  <a:srgbClr val="737373"/>
                </a:solidFill>
              </a:rPr>
              <a:t>tu</a:t>
            </a:r>
            <a:r>
              <a:rPr lang="en-US" sz="1350" dirty="0">
                <a:solidFill>
                  <a:srgbClr val="737373"/>
                </a:solidFill>
              </a:rPr>
              <a:t> </a:t>
            </a:r>
            <a:r>
              <a:rPr lang="en-US" sz="1350" dirty="0" err="1">
                <a:solidFill>
                  <a:srgbClr val="737373"/>
                </a:solidFill>
              </a:rPr>
              <a:t>código</a:t>
            </a:r>
            <a:r>
              <a:rPr lang="en-US" sz="1350" dirty="0">
                <a:solidFill>
                  <a:srgbClr val="737373"/>
                </a:solidFill>
              </a:rPr>
              <a:t>, </a:t>
            </a:r>
            <a:r>
              <a:rPr lang="en-US" sz="1350" dirty="0" err="1">
                <a:solidFill>
                  <a:srgbClr val="737373"/>
                </a:solidFill>
              </a:rPr>
              <a:t>puedes</a:t>
            </a:r>
            <a:r>
              <a:rPr lang="en-US" sz="1350" dirty="0">
                <a:solidFill>
                  <a:srgbClr val="737373"/>
                </a:solidFill>
              </a:rPr>
              <a:t> </a:t>
            </a:r>
            <a:r>
              <a:rPr lang="en-US" sz="1350" dirty="0" err="1">
                <a:solidFill>
                  <a:srgbClr val="737373"/>
                </a:solidFill>
              </a:rPr>
              <a:t>llevarlo</a:t>
            </a:r>
            <a:r>
              <a:rPr lang="en-US" sz="1350" dirty="0">
                <a:solidFill>
                  <a:srgbClr val="737373"/>
                </a:solidFill>
              </a:rPr>
              <a:t> a Windows</a:t>
            </a:r>
          </a:p>
        </p:txBody>
      </p:sp>
    </p:spTree>
    <p:extLst>
      <p:ext uri="{BB962C8B-B14F-4D97-AF65-F5344CB8AC3E}">
        <p14:creationId xmlns:p14="http://schemas.microsoft.com/office/powerpoint/2010/main" val="1403938270"/>
      </p:ext>
    </p:extLst>
  </p:cSld>
  <p:clrMapOvr>
    <a:masterClrMapping/>
  </p:clrMapOvr>
  <p:transition>
    <p:fade/>
  </p:transition>
  <p:timing>
    <p:tnLst>
      <p:par>
        <p:cTn id="1" dur="indefinite" restart="never" nodeType="tmRoot"/>
      </p:par>
    </p:tnLst>
  </p:timing>
</p:sld>
</file>

<file path=ppt/theme/theme1.xml><?xml version="1.0" encoding="utf-8"?>
<a:theme xmlns:a="http://schemas.openxmlformats.org/drawingml/2006/main" name="Light Version">
  <a:themeElements>
    <a:clrScheme name="Elemental">
      <a:dk1>
        <a:sysClr val="windowText" lastClr="000000"/>
      </a:dk1>
      <a:lt1>
        <a:sysClr val="window" lastClr="FFFFFF"/>
      </a:lt1>
      <a:dk2>
        <a:srgbClr val="242852"/>
      </a:dk2>
      <a:lt2>
        <a:srgbClr val="ACCBF9"/>
      </a:lt2>
      <a:accent1>
        <a:srgbClr val="629DD1"/>
      </a:accent1>
      <a:accent2>
        <a:srgbClr val="297FD5"/>
      </a:accent2>
      <a:accent3>
        <a:srgbClr val="7F8FA9"/>
      </a:accent3>
      <a:accent4>
        <a:srgbClr val="4A66AC"/>
      </a:accent4>
      <a:accent5>
        <a:srgbClr val="5AA2AE"/>
      </a:accent5>
      <a:accent6>
        <a:srgbClr val="9D90A0"/>
      </a:accent6>
      <a:hlink>
        <a:srgbClr val="9454C3"/>
      </a:hlink>
      <a:folHlink>
        <a:srgbClr val="3EBBF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2"/>
        </a:solidFill>
        <a:ln>
          <a:noFill/>
        </a:ln>
        <a:effectLst/>
      </a:spPr>
      <a:bodyPr rtlCol="0" anchor="ctr"/>
      <a:lstStyle>
        <a:defPPr algn="ctr">
          <a:defRPr sz="140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5183</TotalTime>
  <Words>1709</Words>
  <Application>Microsoft Office PowerPoint</Application>
  <PresentationFormat>Presentación en pantalla (16:9)</PresentationFormat>
  <Paragraphs>354</Paragraphs>
  <Slides>32</Slides>
  <Notes>20</Notes>
  <HiddenSlides>0</HiddenSlides>
  <MMClips>0</MMClips>
  <ScaleCrop>false</ScaleCrop>
  <HeadingPairs>
    <vt:vector size="6" baseType="variant">
      <vt:variant>
        <vt:lpstr>Fuentes usadas</vt:lpstr>
      </vt:variant>
      <vt:variant>
        <vt:i4>15</vt:i4>
      </vt:variant>
      <vt:variant>
        <vt:lpstr>Tema</vt:lpstr>
      </vt:variant>
      <vt:variant>
        <vt:i4>1</vt:i4>
      </vt:variant>
      <vt:variant>
        <vt:lpstr>Títulos de diapositiva</vt:lpstr>
      </vt:variant>
      <vt:variant>
        <vt:i4>32</vt:i4>
      </vt:variant>
    </vt:vector>
  </HeadingPairs>
  <TitlesOfParts>
    <vt:vector size="48" baseType="lpstr">
      <vt:lpstr>Aller</vt:lpstr>
      <vt:lpstr>Arial</vt:lpstr>
      <vt:lpstr>Calibri</vt:lpstr>
      <vt:lpstr>Consolas</vt:lpstr>
      <vt:lpstr>Courier New</vt:lpstr>
      <vt:lpstr>Exo</vt:lpstr>
      <vt:lpstr>Gulim</vt:lpstr>
      <vt:lpstr>ＭＳ Ｐゴシック</vt:lpstr>
      <vt:lpstr>Segoe Pro Semibold</vt:lpstr>
      <vt:lpstr>Segoe UI</vt:lpstr>
      <vt:lpstr>Segoe UI Light</vt:lpstr>
      <vt:lpstr>Segoe UI Semibold</vt:lpstr>
      <vt:lpstr>Segoe WP Light</vt:lpstr>
      <vt:lpstr>Times New Roman</vt:lpstr>
      <vt:lpstr>Wingdings</vt:lpstr>
      <vt:lpstr>Light Version</vt:lpstr>
      <vt:lpstr>Presentación de PowerPoint</vt:lpstr>
      <vt:lpstr>Presentación de PowerPoint</vt:lpstr>
      <vt:lpstr>El viaje de la convergencia</vt:lpstr>
      <vt:lpstr>El viaje hacia un Windows único…</vt:lpstr>
      <vt:lpstr>En multiples dispositivos…</vt:lpstr>
      <vt:lpstr>Universal Windows Platform Bridges</vt:lpstr>
      <vt:lpstr>Presentación de PowerPoint</vt:lpstr>
      <vt:lpstr>Project Astoria</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Project Islandwood</vt:lpstr>
      <vt:lpstr>Escribe Apps Universales Windows en Objective-C</vt:lpstr>
      <vt:lpstr>Herramientas</vt:lpstr>
      <vt:lpstr>Herramientas</vt:lpstr>
      <vt:lpstr>Servicios y APIs</vt:lpstr>
      <vt:lpstr>Compatibilidad con la API</vt:lpstr>
      <vt:lpstr>Presentación de PowerPoint</vt:lpstr>
      <vt:lpstr>Project Centennial</vt:lpstr>
      <vt:lpstr>Conversión</vt:lpstr>
      <vt:lpstr>Namespace merging</vt:lpstr>
      <vt:lpstr>Namespace write redirection</vt:lpstr>
      <vt:lpstr>Full trust activations</vt:lpstr>
      <vt:lpstr>Activación &amp; Comunicación</vt:lpstr>
      <vt:lpstr>Presentación de PowerPoint</vt:lpstr>
      <vt:lpstr>GRACIAS a TODOS</vt:lpstr>
      <vt:lpstr>REGRESO AL FUTURO, LA PROPOSICIÓN INDECENTE DE MICROSOFT</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Rogue</dc:creator>
  <cp:lastModifiedBy>Javier Suárez Ruiz</cp:lastModifiedBy>
  <cp:revision>644</cp:revision>
  <dcterms:created xsi:type="dcterms:W3CDTF">2013-04-14T10:12:28Z</dcterms:created>
  <dcterms:modified xsi:type="dcterms:W3CDTF">2015-07-12T19:11:47Z</dcterms:modified>
</cp:coreProperties>
</file>